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34"/>
  </p:notesMasterIdLst>
  <p:handoutMasterIdLst>
    <p:handoutMasterId r:id="rId35"/>
  </p:handoutMasterIdLst>
  <p:sldIdLst>
    <p:sldId id="10827" r:id="rId6"/>
    <p:sldId id="10828" r:id="rId7"/>
    <p:sldId id="10829" r:id="rId8"/>
    <p:sldId id="2123258756" r:id="rId9"/>
    <p:sldId id="10830" r:id="rId10"/>
    <p:sldId id="10831" r:id="rId11"/>
    <p:sldId id="10832" r:id="rId12"/>
    <p:sldId id="10833" r:id="rId13"/>
    <p:sldId id="10834" r:id="rId14"/>
    <p:sldId id="10835" r:id="rId15"/>
    <p:sldId id="2123258755" r:id="rId16"/>
    <p:sldId id="10836" r:id="rId17"/>
    <p:sldId id="10840" r:id="rId18"/>
    <p:sldId id="10841" r:id="rId19"/>
    <p:sldId id="2123258747" r:id="rId20"/>
    <p:sldId id="10839" r:id="rId21"/>
    <p:sldId id="10844" r:id="rId22"/>
    <p:sldId id="2123258748" r:id="rId23"/>
    <p:sldId id="10842" r:id="rId24"/>
    <p:sldId id="2123258753" r:id="rId25"/>
    <p:sldId id="2123258752" r:id="rId26"/>
    <p:sldId id="10843" r:id="rId27"/>
    <p:sldId id="2123258751" r:id="rId28"/>
    <p:sldId id="2123258743" r:id="rId29"/>
    <p:sldId id="2123258758" r:id="rId30"/>
    <p:sldId id="2123258746" r:id="rId31"/>
    <p:sldId id="2123258745" r:id="rId32"/>
    <p:sldId id="2123258744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4E9089-378B-4C3B-A7BA-05293BC91D56}">
          <p14:sldIdLst>
            <p14:sldId id="10827"/>
            <p14:sldId id="10828"/>
          </p14:sldIdLst>
        </p14:section>
        <p14:section name="佈署與維運的挑戰" id="{1D70C5D7-F211-4B15-A044-7C3EE685AD8C}">
          <p14:sldIdLst>
            <p14:sldId id="10829"/>
            <p14:sldId id="2123258756"/>
            <p14:sldId id="10830"/>
            <p14:sldId id="10831"/>
            <p14:sldId id="10832"/>
            <p14:sldId id="10833"/>
            <p14:sldId id="10834"/>
            <p14:sldId id="10835"/>
            <p14:sldId id="2123258755"/>
          </p14:sldIdLst>
        </p14:section>
        <p14:section name="IaC 的優勢" id="{14F2606E-8B11-457E-A41C-862F1B5A11F2}">
          <p14:sldIdLst>
            <p14:sldId id="10836"/>
            <p14:sldId id="10840"/>
            <p14:sldId id="10841"/>
            <p14:sldId id="2123258747"/>
          </p14:sldIdLst>
        </p14:section>
        <p14:section name="IaC選擇" id="{6172A410-1C9D-4A42-BB8E-2991A8EDE51E}">
          <p14:sldIdLst>
            <p14:sldId id="10839"/>
            <p14:sldId id="10844"/>
            <p14:sldId id="2123258748"/>
            <p14:sldId id="10842"/>
            <p14:sldId id="2123258753"/>
            <p14:sldId id="2123258752"/>
            <p14:sldId id="10843"/>
            <p14:sldId id="2123258751"/>
          </p14:sldIdLst>
        </p14:section>
        <p14:section name="Demo" id="{B0BCABAC-69BD-4DFD-88B7-7C2768B1B954}">
          <p14:sldIdLst>
            <p14:sldId id="2123258743"/>
            <p14:sldId id="2123258758"/>
          </p14:sldIdLst>
        </p14:section>
        <p14:section name="Recap &amp; QA" id="{FDA54663-CCC8-4039-8980-2DC9111C1049}">
          <p14:sldIdLst>
            <p14:sldId id="2123258746"/>
            <p14:sldId id="2123258745"/>
            <p14:sldId id="21232587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8272"/>
    <a:srgbClr val="FFFFFF"/>
    <a:srgbClr val="243A5E"/>
    <a:srgbClr val="0078D4"/>
    <a:srgbClr val="000000"/>
    <a:srgbClr val="EBEBEB"/>
    <a:srgbClr val="3C3C41"/>
    <a:srgbClr val="1A1A1A"/>
    <a:srgbClr val="008C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8B6F6-D5FD-4281-9E47-86196E8985E6}" v="3" dt="2023-03-21T01:19:15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61" autoAdjust="0"/>
  </p:normalViewPr>
  <p:slideViewPr>
    <p:cSldViewPr snapToGrid="0">
      <p:cViewPr>
        <p:scale>
          <a:sx n="76" d="100"/>
          <a:sy n="76" d="100"/>
        </p:scale>
        <p:origin x="26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-En Kuan (Manpower Services(Taiwan))" userId="773e9743-57aa-496f-99aa-6cc839089363" providerId="ADAL" clId="{455279A0-14CC-4894-A68C-0264216BB3C2}"/>
    <pc:docChg chg="undo custSel modSld">
      <pc:chgData name="Hao-En Kuan (Manpower Services(Taiwan))" userId="773e9743-57aa-496f-99aa-6cc839089363" providerId="ADAL" clId="{455279A0-14CC-4894-A68C-0264216BB3C2}" dt="2022-12-21T15:24:18.512" v="73" actId="2711"/>
      <pc:docMkLst>
        <pc:docMk/>
      </pc:docMkLst>
      <pc:sldChg chg="addSp modSp mod modAnim">
        <pc:chgData name="Hao-En Kuan (Manpower Services(Taiwan))" userId="773e9743-57aa-496f-99aa-6cc839089363" providerId="ADAL" clId="{455279A0-14CC-4894-A68C-0264216BB3C2}" dt="2022-12-21T15:24:18.512" v="73" actId="2711"/>
        <pc:sldMkLst>
          <pc:docMk/>
          <pc:sldMk cId="1000370004" sldId="2123258755"/>
        </pc:sldMkLst>
        <pc:spChg chg="add mod">
          <ac:chgData name="Hao-En Kuan (Manpower Services(Taiwan))" userId="773e9743-57aa-496f-99aa-6cc839089363" providerId="ADAL" clId="{455279A0-14CC-4894-A68C-0264216BB3C2}" dt="2022-12-21T15:23:01.268" v="67" actId="571"/>
          <ac:spMkLst>
            <pc:docMk/>
            <pc:sldMk cId="1000370004" sldId="2123258755"/>
            <ac:spMk id="2" creationId="{FBD3E8CB-BB3B-2587-1B65-DBB581D77355}"/>
          </ac:spMkLst>
        </pc:spChg>
        <pc:spChg chg="add mod">
          <ac:chgData name="Hao-En Kuan (Manpower Services(Taiwan))" userId="773e9743-57aa-496f-99aa-6cc839089363" providerId="ADAL" clId="{455279A0-14CC-4894-A68C-0264216BB3C2}" dt="2022-12-21T15:23:01.268" v="67" actId="571"/>
          <ac:spMkLst>
            <pc:docMk/>
            <pc:sldMk cId="1000370004" sldId="2123258755"/>
            <ac:spMk id="3" creationId="{69663427-26ED-1696-8087-8797238422F9}"/>
          </ac:spMkLst>
        </pc:spChg>
        <pc:spChg chg="add mod">
          <ac:chgData name="Hao-En Kuan (Manpower Services(Taiwan))" userId="773e9743-57aa-496f-99aa-6cc839089363" providerId="ADAL" clId="{455279A0-14CC-4894-A68C-0264216BB3C2}" dt="2022-12-21T15:23:00.222" v="66" actId="571"/>
          <ac:spMkLst>
            <pc:docMk/>
            <pc:sldMk cId="1000370004" sldId="2123258755"/>
            <ac:spMk id="4" creationId="{B77042CD-5F08-A17B-FC1D-E18DAC9B0534}"/>
          </ac:spMkLst>
        </pc:spChg>
        <pc:spChg chg="add mod">
          <ac:chgData name="Hao-En Kuan (Manpower Services(Taiwan))" userId="773e9743-57aa-496f-99aa-6cc839089363" providerId="ADAL" clId="{455279A0-14CC-4894-A68C-0264216BB3C2}" dt="2022-12-21T15:23:00.222" v="66" actId="571"/>
          <ac:spMkLst>
            <pc:docMk/>
            <pc:sldMk cId="1000370004" sldId="2123258755"/>
            <ac:spMk id="5" creationId="{28F12363-88A3-C552-DE24-ED5149761A28}"/>
          </ac:spMkLst>
        </pc:spChg>
        <pc:spChg chg="add mod">
          <ac:chgData name="Hao-En Kuan (Manpower Services(Taiwan))" userId="773e9743-57aa-496f-99aa-6cc839089363" providerId="ADAL" clId="{455279A0-14CC-4894-A68C-0264216BB3C2}" dt="2022-12-21T15:23:00.222" v="66" actId="571"/>
          <ac:spMkLst>
            <pc:docMk/>
            <pc:sldMk cId="1000370004" sldId="2123258755"/>
            <ac:spMk id="6" creationId="{73F59C4F-8757-971F-9103-84F78069942D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44" creationId="{E9570017-D398-FF86-17A4-5CA9704E8F26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46" creationId="{F168A2AF-2F60-19C9-C564-0751A3A9B3FE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48" creationId="{2A2E18B1-6D75-13EB-6715-93912BA18C08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50" creationId="{90B180A3-2D37-2890-8ABB-E5F8008A77FF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52" creationId="{624E91F3-95DA-CA9F-B6AF-D340BD9A167C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54" creationId="{325B0BC5-2D00-989A-C2F2-6247839B6778}"/>
          </ac:spMkLst>
        </pc:spChg>
        <pc:spChg chg="mod">
          <ac:chgData name="Hao-En Kuan (Manpower Services(Taiwan))" userId="773e9743-57aa-496f-99aa-6cc839089363" providerId="ADAL" clId="{455279A0-14CC-4894-A68C-0264216BB3C2}" dt="2022-12-21T15:24:06.462" v="72" actId="2711"/>
          <ac:spMkLst>
            <pc:docMk/>
            <pc:sldMk cId="1000370004" sldId="2123258755"/>
            <ac:spMk id="56" creationId="{9A442379-A575-D32D-5F1A-BBB5AB19610F}"/>
          </ac:spMkLst>
        </pc:spChg>
        <pc:spChg chg="mod">
          <ac:chgData name="Hao-En Kuan (Manpower Services(Taiwan))" userId="773e9743-57aa-496f-99aa-6cc839089363" providerId="ADAL" clId="{455279A0-14CC-4894-A68C-0264216BB3C2}" dt="2022-12-21T15:24:18.512" v="73" actId="2711"/>
          <ac:spMkLst>
            <pc:docMk/>
            <pc:sldMk cId="1000370004" sldId="2123258755"/>
            <ac:spMk id="58" creationId="{22D0A296-7531-F8E6-AE8C-585648611923}"/>
          </ac:spMkLst>
        </pc:spChg>
        <pc:graphicFrameChg chg="mod modGraphic">
          <ac:chgData name="Hao-En Kuan (Manpower Services(Taiwan))" userId="773e9743-57aa-496f-99aa-6cc839089363" providerId="ADAL" clId="{455279A0-14CC-4894-A68C-0264216BB3C2}" dt="2022-12-21T15:24:06.462" v="72" actId="2711"/>
          <ac:graphicFrameMkLst>
            <pc:docMk/>
            <pc:sldMk cId="1000370004" sldId="2123258755"/>
            <ac:graphicFrameMk id="14" creationId="{681AE840-E7EA-80FC-D457-37979ACB714B}"/>
          </ac:graphicFrameMkLst>
        </pc:graphicFrameChg>
      </pc:sldChg>
    </pc:docChg>
  </pc:docChgLst>
  <pc:docChgLst>
    <pc:chgData name="Hao-En Kuan" userId="773e9743-57aa-496f-99aa-6cc839089363" providerId="ADAL" clId="{A5BCA557-551B-43A1-90A1-5463833206B9}"/>
    <pc:docChg chg="modSld sldOrd">
      <pc:chgData name="Hao-En Kuan" userId="773e9743-57aa-496f-99aa-6cc839089363" providerId="ADAL" clId="{A5BCA557-551B-43A1-90A1-5463833206B9}" dt="2022-12-21T02:23:20.754" v="37"/>
      <pc:docMkLst>
        <pc:docMk/>
      </pc:docMkLst>
      <pc:sldChg chg="ord">
        <pc:chgData name="Hao-En Kuan" userId="773e9743-57aa-496f-99aa-6cc839089363" providerId="ADAL" clId="{A5BCA557-551B-43A1-90A1-5463833206B9}" dt="2022-12-21T02:23:04.232" v="31"/>
        <pc:sldMkLst>
          <pc:docMk/>
          <pc:sldMk cId="2802764019" sldId="10830"/>
        </pc:sldMkLst>
      </pc:sldChg>
      <pc:sldChg chg="modSp mod">
        <pc:chgData name="Hao-En Kuan" userId="773e9743-57aa-496f-99aa-6cc839089363" providerId="ADAL" clId="{A5BCA557-551B-43A1-90A1-5463833206B9}" dt="2022-12-21T02:17:41.160" v="27" actId="20577"/>
        <pc:sldMkLst>
          <pc:docMk/>
          <pc:sldMk cId="2005533298" sldId="2123258753"/>
        </pc:sldMkLst>
        <pc:spChg chg="mod">
          <ac:chgData name="Hao-En Kuan" userId="773e9743-57aa-496f-99aa-6cc839089363" providerId="ADAL" clId="{A5BCA557-551B-43A1-90A1-5463833206B9}" dt="2022-12-21T02:17:41.160" v="27" actId="20577"/>
          <ac:spMkLst>
            <pc:docMk/>
            <pc:sldMk cId="2005533298" sldId="2123258753"/>
            <ac:spMk id="2" creationId="{789E06BC-D7BF-A515-5CEF-F146280E368A}"/>
          </ac:spMkLst>
        </pc:spChg>
      </pc:sldChg>
      <pc:sldChg chg="ord">
        <pc:chgData name="Hao-En Kuan" userId="773e9743-57aa-496f-99aa-6cc839089363" providerId="ADAL" clId="{A5BCA557-551B-43A1-90A1-5463833206B9}" dt="2022-12-21T02:23:20.754" v="37"/>
        <pc:sldMkLst>
          <pc:docMk/>
          <pc:sldMk cId="1341920123" sldId="2123258754"/>
        </pc:sldMkLst>
      </pc:sldChg>
    </pc:docChg>
  </pc:docChgLst>
  <pc:docChgLst>
    <pc:chgData name="Hao-En Kuan (Manpower Services(Taiwan))" userId="S::a-haoenkuan@microsoft.com::773e9743-57aa-496f-99aa-6cc839089363" providerId="AD" clId="Web-{56CF8848-11F5-451C-8274-A04E24F874AB}"/>
    <pc:docChg chg="addSld delSld modSld modSection">
      <pc:chgData name="Hao-En Kuan (Manpower Services(Taiwan))" userId="S::a-haoenkuan@microsoft.com::773e9743-57aa-496f-99aa-6cc839089363" providerId="AD" clId="Web-{56CF8848-11F5-451C-8274-A04E24F874AB}" dt="2022-12-21T15:08:42.205" v="374"/>
      <pc:docMkLst>
        <pc:docMk/>
      </pc:docMkLst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4018994129" sldId="10827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4018994129" sldId="10827"/>
            <ac:spMk id="4" creationId="{841CB59B-EF9E-4E47-BF33-B8075EB6C7A1}"/>
          </ac:spMkLst>
        </pc:spChg>
      </pc:sldChg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1526916428" sldId="10828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1526916428" sldId="10828"/>
            <ac:spMk id="2" creationId="{731C93EB-035C-A7BA-C413-6AD8E2B114FA}"/>
          </ac:spMkLst>
        </pc:spChg>
      </pc:sldChg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617236794" sldId="10829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617236794" sldId="10829"/>
            <ac:spMk id="2" creationId="{97D160DC-264C-3548-9950-504558EE0B70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617236794" sldId="10829"/>
            <ac:spMk id="26" creationId="{CA8DF1A4-A8ED-A561-2B6C-EE5F4171D774}"/>
          </ac:spMkLst>
        </pc:spChg>
      </pc:sldChg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264352080" sldId="10836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264352080" sldId="10836"/>
            <ac:spMk id="2" creationId="{50CCBB7C-275B-8E0C-64D0-CE18BA0D89BE}"/>
          </ac:spMkLst>
        </pc:spChg>
      </pc:sldChg>
      <pc:sldChg chg="modNotes">
        <pc:chgData name="Hao-En Kuan (Manpower Services(Taiwan))" userId="S::a-haoenkuan@microsoft.com::773e9743-57aa-496f-99aa-6cc839089363" providerId="AD" clId="Web-{56CF8848-11F5-451C-8274-A04E24F874AB}" dt="2022-12-21T15:08:29.377" v="372"/>
        <pc:sldMkLst>
          <pc:docMk/>
          <pc:sldMk cId="3643119232" sldId="10839"/>
        </pc:sldMkLst>
      </pc:sldChg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2325642731" sldId="10840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2325642731" sldId="10840"/>
            <ac:spMk id="12" creationId="{C5A75F8B-B1AB-2D0D-813A-2DFB739CA7B5}"/>
          </ac:spMkLst>
        </pc:spChg>
      </pc:sldChg>
      <pc:sldChg chg="modNotes">
        <pc:chgData name="Hao-En Kuan (Manpower Services(Taiwan))" userId="S::a-haoenkuan@microsoft.com::773e9743-57aa-496f-99aa-6cc839089363" providerId="AD" clId="Web-{56CF8848-11F5-451C-8274-A04E24F874AB}" dt="2022-12-21T15:00:12.131" v="188"/>
        <pc:sldMkLst>
          <pc:docMk/>
          <pc:sldMk cId="2102526996" sldId="10843"/>
        </pc:sldMkLst>
      </pc:sldChg>
      <pc:sldChg chg="modSp">
        <pc:chgData name="Hao-En Kuan (Manpower Services(Taiwan))" userId="S::a-haoenkuan@microsoft.com::773e9743-57aa-496f-99aa-6cc839089363" providerId="AD" clId="Web-{56CF8848-11F5-451C-8274-A04E24F874AB}" dt="2022-12-21T14:43:02.422" v="88"/>
        <pc:sldMkLst>
          <pc:docMk/>
          <pc:sldMk cId="3773313301" sldId="10844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43:02.422" v="88"/>
          <ac:spMkLst>
            <pc:docMk/>
            <pc:sldMk cId="3773313301" sldId="10844"/>
            <ac:spMk id="23" creationId="{0995E66C-FBAC-C6C8-802C-A72DEF0A2A25}"/>
          </ac:spMkLst>
        </pc:spChg>
      </pc:sldChg>
      <pc:sldChg chg="modSp modNotes">
        <pc:chgData name="Hao-En Kuan (Manpower Services(Taiwan))" userId="S::a-haoenkuan@microsoft.com::773e9743-57aa-496f-99aa-6cc839089363" providerId="AD" clId="Web-{56CF8848-11F5-451C-8274-A04E24F874AB}" dt="2022-12-21T15:02:09.400" v="256"/>
        <pc:sldMkLst>
          <pc:docMk/>
          <pc:sldMk cId="1267448738" sldId="2123258746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5:01:38.978" v="237" actId="20577"/>
          <ac:spMkLst>
            <pc:docMk/>
            <pc:sldMk cId="1267448738" sldId="2123258746"/>
            <ac:spMk id="15" creationId="{7AFD9358-0F0F-DD41-8430-DD40142A3348}"/>
          </ac:spMkLst>
        </pc:spChg>
      </pc:sldChg>
      <pc:sldChg chg="modSp modNotes">
        <pc:chgData name="Hao-En Kuan (Manpower Services(Taiwan))" userId="S::a-haoenkuan@microsoft.com::773e9743-57aa-496f-99aa-6cc839089363" providerId="AD" clId="Web-{56CF8848-11F5-451C-8274-A04E24F874AB}" dt="2022-12-21T15:05:54.420" v="307"/>
        <pc:sldMkLst>
          <pc:docMk/>
          <pc:sldMk cId="417124924" sldId="2123258748"/>
        </pc:sldMkLst>
        <pc:spChg chg="mod">
          <ac:chgData name="Hao-En Kuan (Manpower Services(Taiwan))" userId="S::a-haoenkuan@microsoft.com::773e9743-57aa-496f-99aa-6cc839089363" providerId="AD" clId="Web-{56CF8848-11F5-451C-8274-A04E24F874AB}" dt="2022-12-21T14:59:37.334" v="164" actId="20577"/>
          <ac:spMkLst>
            <pc:docMk/>
            <pc:sldMk cId="417124924" sldId="2123258748"/>
            <ac:spMk id="2" creationId="{5C59579C-779B-EA1B-E259-F5DB515241EC}"/>
          </ac:spMkLst>
        </pc:spChg>
      </pc:sldChg>
      <pc:sldChg chg="modNotes">
        <pc:chgData name="Hao-En Kuan (Manpower Services(Taiwan))" userId="S::a-haoenkuan@microsoft.com::773e9743-57aa-496f-99aa-6cc839089363" providerId="AD" clId="Web-{56CF8848-11F5-451C-8274-A04E24F874AB}" dt="2022-12-21T15:02:24.791" v="261"/>
        <pc:sldMkLst>
          <pc:docMk/>
          <pc:sldMk cId="3632761029" sldId="2123258751"/>
        </pc:sldMkLst>
      </pc:sldChg>
      <pc:sldChg chg="modNotes">
        <pc:chgData name="Hao-En Kuan (Manpower Services(Taiwan))" userId="S::a-haoenkuan@microsoft.com::773e9743-57aa-496f-99aa-6cc839089363" providerId="AD" clId="Web-{56CF8848-11F5-451C-8274-A04E24F874AB}" dt="2022-12-21T15:04:55.529" v="267"/>
        <pc:sldMkLst>
          <pc:docMk/>
          <pc:sldMk cId="3558563133" sldId="2123258752"/>
        </pc:sldMkLst>
      </pc:sldChg>
      <pc:sldChg chg="addSp delSp modSp del">
        <pc:chgData name="Hao-En Kuan (Manpower Services(Taiwan))" userId="S::a-haoenkuan@microsoft.com::773e9743-57aa-496f-99aa-6cc839089363" providerId="AD" clId="Web-{56CF8848-11F5-451C-8274-A04E24F874AB}" dt="2022-12-21T14:50:22.572" v="135"/>
        <pc:sldMkLst>
          <pc:docMk/>
          <pc:sldMk cId="1341920123" sldId="2123258754"/>
        </pc:sldMkLst>
        <pc:spChg chg="del mod">
          <ac:chgData name="Hao-En Kuan (Manpower Services(Taiwan))" userId="S::a-haoenkuan@microsoft.com::773e9743-57aa-496f-99aa-6cc839089363" providerId="AD" clId="Web-{56CF8848-11F5-451C-8274-A04E24F874AB}" dt="2022-12-21T14:36:58.446" v="60"/>
          <ac:spMkLst>
            <pc:docMk/>
            <pc:sldMk cId="1341920123" sldId="2123258754"/>
            <ac:spMk id="13" creationId="{1775402B-4A7E-5380-0428-04B2DFADE6D6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34:44.803" v="29" actId="20577"/>
          <ac:spMkLst>
            <pc:docMk/>
            <pc:sldMk cId="1341920123" sldId="2123258754"/>
            <ac:spMk id="15" creationId="{94351773-8E69-BE08-B0D1-060109A726AF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42:24.265" v="87" actId="20577"/>
          <ac:spMkLst>
            <pc:docMk/>
            <pc:sldMk cId="1341920123" sldId="2123258754"/>
            <ac:spMk id="16" creationId="{A758D02B-E8B7-F818-6E10-52E8276D46D7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34:56.818" v="31" actId="14100"/>
          <ac:spMkLst>
            <pc:docMk/>
            <pc:sldMk cId="1341920123" sldId="2123258754"/>
            <ac:spMk id="17" creationId="{B18984E5-03BB-56FD-CB56-30315C37DF55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35:09.709" v="34" actId="20577"/>
          <ac:spMkLst>
            <pc:docMk/>
            <pc:sldMk cId="1341920123" sldId="2123258754"/>
            <ac:spMk id="18" creationId="{B3D0FD20-E24A-040B-5E38-5C740C281EA5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42:05.468" v="80" actId="20577"/>
          <ac:spMkLst>
            <pc:docMk/>
            <pc:sldMk cId="1341920123" sldId="2123258754"/>
            <ac:spMk id="19" creationId="{565B3046-C969-8999-C117-88D8CC8EF112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33:16.520" v="20" actId="20577"/>
          <ac:spMkLst>
            <pc:docMk/>
            <pc:sldMk cId="1341920123" sldId="2123258754"/>
            <ac:spMk id="20" creationId="{770DA3FB-F037-0DBA-7423-2296F38570FA}"/>
          </ac:spMkLst>
        </pc:spChg>
        <pc:spChg chg="mod">
          <ac:chgData name="Hao-En Kuan (Manpower Services(Taiwan))" userId="S::a-haoenkuan@microsoft.com::773e9743-57aa-496f-99aa-6cc839089363" providerId="AD" clId="Web-{56CF8848-11F5-451C-8274-A04E24F874AB}" dt="2022-12-21T14:33:11.035" v="19" actId="20577"/>
          <ac:spMkLst>
            <pc:docMk/>
            <pc:sldMk cId="1341920123" sldId="2123258754"/>
            <ac:spMk id="21" creationId="{99405F2B-7132-51A3-F27D-6C10EF714612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36:52.336" v="59" actId="20577"/>
          <ac:spMkLst>
            <pc:docMk/>
            <pc:sldMk cId="1341920123" sldId="2123258754"/>
            <ac:spMk id="316" creationId="{F5B2529D-477F-E20C-77BB-A30BEDFBA0CB}"/>
          </ac:spMkLst>
        </pc:spChg>
        <pc:graphicFrameChg chg="del mod modGraphic">
          <ac:chgData name="Hao-En Kuan (Manpower Services(Taiwan))" userId="S::a-haoenkuan@microsoft.com::773e9743-57aa-496f-99aa-6cc839089363" providerId="AD" clId="Web-{56CF8848-11F5-451C-8274-A04E24F874AB}" dt="2022-12-21T14:46:56.615" v="106"/>
          <ac:graphicFrameMkLst>
            <pc:docMk/>
            <pc:sldMk cId="1341920123" sldId="2123258754"/>
            <ac:graphicFrameMk id="14" creationId="{681AE840-E7EA-80FC-D457-37979ACB714B}"/>
          </ac:graphicFrameMkLst>
        </pc:graphicFrameChg>
        <pc:graphicFrameChg chg="add del">
          <ac:chgData name="Hao-En Kuan (Manpower Services(Taiwan))" userId="S::a-haoenkuan@microsoft.com::773e9743-57aa-496f-99aa-6cc839089363" providerId="AD" clId="Web-{56CF8848-11F5-451C-8274-A04E24F874AB}" dt="2022-12-21T14:47:03.552" v="108"/>
          <ac:graphicFrameMkLst>
            <pc:docMk/>
            <pc:sldMk cId="1341920123" sldId="2123258754"/>
            <ac:graphicFrameMk id="834" creationId="{25F5BD2D-BA7E-86B9-137F-EC5942B12F5A}"/>
          </ac:graphicFrameMkLst>
        </pc:graphicFrameChg>
        <pc:graphicFrameChg chg="add del">
          <ac:chgData name="Hao-En Kuan (Manpower Services(Taiwan))" userId="S::a-haoenkuan@microsoft.com::773e9743-57aa-496f-99aa-6cc839089363" providerId="AD" clId="Web-{56CF8848-11F5-451C-8274-A04E24F874AB}" dt="2022-12-21T14:47:10.787" v="110"/>
          <ac:graphicFrameMkLst>
            <pc:docMk/>
            <pc:sldMk cId="1341920123" sldId="2123258754"/>
            <ac:graphicFrameMk id="852" creationId="{E239618A-5BBC-22D9-540C-DB4E8FA08605}"/>
          </ac:graphicFrameMkLst>
        </pc:graphicFrameChg>
      </pc:sldChg>
      <pc:sldChg chg="addSp delSp modSp add addAnim delAnim">
        <pc:chgData name="Hao-En Kuan (Manpower Services(Taiwan))" userId="S::a-haoenkuan@microsoft.com::773e9743-57aa-496f-99aa-6cc839089363" providerId="AD" clId="Web-{56CF8848-11F5-451C-8274-A04E24F874AB}" dt="2022-12-21T15:08:42.205" v="374"/>
        <pc:sldMkLst>
          <pc:docMk/>
          <pc:sldMk cId="1000370004" sldId="2123258755"/>
        </pc:sldMkLst>
        <pc:spChg chg="del">
          <ac:chgData name="Hao-En Kuan (Manpower Services(Taiwan))" userId="S::a-haoenkuan@microsoft.com::773e9743-57aa-496f-99aa-6cc839089363" providerId="AD" clId="Web-{56CF8848-11F5-451C-8274-A04E24F874AB}" dt="2022-12-21T14:49:20.852" v="119"/>
          <ac:spMkLst>
            <pc:docMk/>
            <pc:sldMk cId="1000370004" sldId="2123258755"/>
            <ac:spMk id="13" creationId="{1775402B-4A7E-5380-0428-04B2DFADE6D6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28.568" v="115"/>
          <ac:spMkLst>
            <pc:docMk/>
            <pc:sldMk cId="1000370004" sldId="2123258755"/>
            <ac:spMk id="15" creationId="{94351773-8E69-BE08-B0D1-060109A726AF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30.834" v="116"/>
          <ac:spMkLst>
            <pc:docMk/>
            <pc:sldMk cId="1000370004" sldId="2123258755"/>
            <ac:spMk id="16" creationId="{A758D02B-E8B7-F818-6E10-52E8276D46D7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33.350" v="117"/>
          <ac:spMkLst>
            <pc:docMk/>
            <pc:sldMk cId="1000370004" sldId="2123258755"/>
            <ac:spMk id="17" creationId="{B18984E5-03BB-56FD-CB56-30315C37DF55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35.022" v="118"/>
          <ac:spMkLst>
            <pc:docMk/>
            <pc:sldMk cId="1000370004" sldId="2123258755"/>
            <ac:spMk id="18" creationId="{B3D0FD20-E24A-040B-5E38-5C740C281EA5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20.771" v="111"/>
          <ac:spMkLst>
            <pc:docMk/>
            <pc:sldMk cId="1000370004" sldId="2123258755"/>
            <ac:spMk id="19" creationId="{565B3046-C969-8999-C117-88D8CC8EF112}"/>
          </ac:spMkLst>
        </pc:spChg>
        <pc:spChg chg="del mod">
          <ac:chgData name="Hao-En Kuan (Manpower Services(Taiwan))" userId="S::a-haoenkuan@microsoft.com::773e9743-57aa-496f-99aa-6cc839089363" providerId="AD" clId="Web-{56CF8848-11F5-451C-8274-A04E24F874AB}" dt="2022-12-21T14:47:24.725" v="113"/>
          <ac:spMkLst>
            <pc:docMk/>
            <pc:sldMk cId="1000370004" sldId="2123258755"/>
            <ac:spMk id="20" creationId="{770DA3FB-F037-0DBA-7423-2296F38570FA}"/>
          </ac:spMkLst>
        </pc:spChg>
        <pc:spChg chg="del">
          <ac:chgData name="Hao-En Kuan (Manpower Services(Taiwan))" userId="S::a-haoenkuan@microsoft.com::773e9743-57aa-496f-99aa-6cc839089363" providerId="AD" clId="Web-{56CF8848-11F5-451C-8274-A04E24F874AB}" dt="2022-12-21T14:47:26.193" v="114"/>
          <ac:spMkLst>
            <pc:docMk/>
            <pc:sldMk cId="1000370004" sldId="2123258755"/>
            <ac:spMk id="21" creationId="{99405F2B-7132-51A3-F27D-6C10EF714612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49:27.852" v="120"/>
          <ac:spMkLst>
            <pc:docMk/>
            <pc:sldMk cId="1000370004" sldId="2123258755"/>
            <ac:spMk id="44" creationId="{E9570017-D398-FF86-17A4-5CA9704E8F26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40.200" v="141" actId="1076"/>
          <ac:spMkLst>
            <pc:docMk/>
            <pc:sldMk cId="1000370004" sldId="2123258755"/>
            <ac:spMk id="46" creationId="{F168A2AF-2F60-19C9-C564-0751A3A9B3FE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37.669" v="140" actId="1076"/>
          <ac:spMkLst>
            <pc:docMk/>
            <pc:sldMk cId="1000370004" sldId="2123258755"/>
            <ac:spMk id="48" creationId="{2A2E18B1-6D75-13EB-6715-93912BA18C08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34.856" v="139" actId="1076"/>
          <ac:spMkLst>
            <pc:docMk/>
            <pc:sldMk cId="1000370004" sldId="2123258755"/>
            <ac:spMk id="50" creationId="{90B180A3-2D37-2890-8ABB-E5F8008A77FF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42.591" v="142" actId="1076"/>
          <ac:spMkLst>
            <pc:docMk/>
            <pc:sldMk cId="1000370004" sldId="2123258755"/>
            <ac:spMk id="52" creationId="{624E91F3-95DA-CA9F-B6AF-D340BD9A167C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46.169" v="143" actId="1076"/>
          <ac:spMkLst>
            <pc:docMk/>
            <pc:sldMk cId="1000370004" sldId="2123258755"/>
            <ac:spMk id="54" creationId="{325B0BC5-2D00-989A-C2F2-6247839B6778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49.700" v="144" actId="1076"/>
          <ac:spMkLst>
            <pc:docMk/>
            <pc:sldMk cId="1000370004" sldId="2123258755"/>
            <ac:spMk id="56" creationId="{9A442379-A575-D32D-5F1A-BBB5AB19610F}"/>
          </ac:spMkLst>
        </pc:spChg>
        <pc:spChg chg="add mod">
          <ac:chgData name="Hao-En Kuan (Manpower Services(Taiwan))" userId="S::a-haoenkuan@microsoft.com::773e9743-57aa-496f-99aa-6cc839089363" providerId="AD" clId="Web-{56CF8848-11F5-451C-8274-A04E24F874AB}" dt="2022-12-21T14:52:52.716" v="145" actId="1076"/>
          <ac:spMkLst>
            <pc:docMk/>
            <pc:sldMk cId="1000370004" sldId="2123258755"/>
            <ac:spMk id="58" creationId="{22D0A296-7531-F8E6-AE8C-585648611923}"/>
          </ac:spMkLst>
        </pc:spChg>
        <pc:graphicFrameChg chg="modGraphic">
          <ac:chgData name="Hao-En Kuan (Manpower Services(Taiwan))" userId="S::a-haoenkuan@microsoft.com::773e9743-57aa-496f-99aa-6cc839089363" providerId="AD" clId="Web-{56CF8848-11F5-451C-8274-A04E24F874AB}" dt="2022-12-21T15:08:42.205" v="374"/>
          <ac:graphicFrameMkLst>
            <pc:docMk/>
            <pc:sldMk cId="1000370004" sldId="2123258755"/>
            <ac:graphicFrameMk id="14" creationId="{681AE840-E7EA-80FC-D457-37979ACB714B}"/>
          </ac:graphicFrameMkLst>
        </pc:graphicFrameChg>
      </pc:sldChg>
    </pc:docChg>
  </pc:docChgLst>
  <pc:docChgLst>
    <pc:chgData name="Daniel Tsai" userId="8baf7235a3ae477e" providerId="LiveId" clId="{EEC8139E-0B96-4B45-AA1F-D63BF7A96EEA}"/>
    <pc:docChg chg="undo custSel addSld delSld modSld sldOrd modMainMaster addSection delSection modSection">
      <pc:chgData name="Daniel Tsai" userId="8baf7235a3ae477e" providerId="LiveId" clId="{EEC8139E-0B96-4B45-AA1F-D63BF7A96EEA}" dt="2022-12-21T01:38:31.767" v="592"/>
      <pc:docMkLst>
        <pc:docMk/>
      </pc:docMkLst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2428238224" sldId="1569"/>
        </pc:sldMkLst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336201624" sldId="1596"/>
        </pc:sldMkLst>
        <pc:spChg chg="mod">
          <ac:chgData name="Daniel Tsai" userId="8baf7235a3ae477e" providerId="LiveId" clId="{EEC8139E-0B96-4B45-AA1F-D63BF7A96EEA}" dt="2022-12-21T01:03:26.615" v="193" actId="20577"/>
          <ac:spMkLst>
            <pc:docMk/>
            <pc:sldMk cId="336201624" sldId="1596"/>
            <ac:spMk id="17" creationId="{847E50B6-FA0E-4FF5-9DC3-1AC2AF6DCA01}"/>
          </ac:spMkLst>
        </pc:spChg>
        <pc:spChg chg="mod">
          <ac:chgData name="Daniel Tsai" userId="8baf7235a3ae477e" providerId="LiveId" clId="{EEC8139E-0B96-4B45-AA1F-D63BF7A96EEA}" dt="2022-12-21T01:03:53.653" v="219" actId="20577"/>
          <ac:spMkLst>
            <pc:docMk/>
            <pc:sldMk cId="336201624" sldId="1596"/>
            <ac:spMk id="23" creationId="{1BCB881B-C6E3-4FFF-8679-6436C106212D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653626648" sldId="1598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27132192" sldId="1599"/>
        </pc:sldMkLst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969820851" sldId="1600"/>
        </pc:sldMkLst>
        <pc:spChg chg="mod">
          <ac:chgData name="Daniel Tsai" userId="8baf7235a3ae477e" providerId="LiveId" clId="{EEC8139E-0B96-4B45-AA1F-D63BF7A96EEA}" dt="2022-12-21T01:05:02.633" v="279" actId="20577"/>
          <ac:spMkLst>
            <pc:docMk/>
            <pc:sldMk cId="969820851" sldId="1600"/>
            <ac:spMk id="16" creationId="{C928E299-0EF9-FE4C-958C-2F04B40D54CE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383852992" sldId="1613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495087434" sldId="1614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4109841596" sldId="1615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685778445" sldId="1616"/>
        </pc:sldMkLst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1825055701" sldId="1619"/>
        </pc:sldMkLst>
        <pc:spChg chg="mod">
          <ac:chgData name="Daniel Tsai" userId="8baf7235a3ae477e" providerId="LiveId" clId="{EEC8139E-0B96-4B45-AA1F-D63BF7A96EEA}" dt="2022-12-21T01:04:54.652" v="268" actId="20577"/>
          <ac:spMkLst>
            <pc:docMk/>
            <pc:sldMk cId="1825055701" sldId="1619"/>
            <ac:spMk id="15" creationId="{C0892DCB-5446-C842-8E27-38688C4B98B2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1135898873" sldId="1624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1135898873" sldId="1624"/>
            <ac:spMk id="9" creationId="{9EB38723-EF9B-B44C-9648-F8C9AC84F666}"/>
          </ac:spMkLst>
        </pc:spChg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1395302308" sldId="1625"/>
        </pc:sldMkLst>
        <pc:spChg chg="mod">
          <ac:chgData name="Daniel Tsai" userId="8baf7235a3ae477e" providerId="LiveId" clId="{EEC8139E-0B96-4B45-AA1F-D63BF7A96EEA}" dt="2022-12-21T01:05:21.913" v="306" actId="20577"/>
          <ac:spMkLst>
            <pc:docMk/>
            <pc:sldMk cId="1395302308" sldId="1625"/>
            <ac:spMk id="11" creationId="{295F7103-987D-0F45-8434-83B76752FD60}"/>
          </ac:spMkLst>
        </pc:spChg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609593433" sldId="1627"/>
        </pc:sldMkLst>
        <pc:spChg chg="mod">
          <ac:chgData name="Daniel Tsai" userId="8baf7235a3ae477e" providerId="LiveId" clId="{EEC8139E-0B96-4B45-AA1F-D63BF7A96EEA}" dt="2022-12-21T01:05:10.980" v="285" actId="20577"/>
          <ac:spMkLst>
            <pc:docMk/>
            <pc:sldMk cId="609593433" sldId="1627"/>
            <ac:spMk id="4" creationId="{841CB59B-EF9E-4E47-BF33-B8075EB6C7A1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640662143" sldId="1628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640662143" sldId="1628"/>
            <ac:spMk id="4" creationId="{4538EEFF-7D0E-7541-BEA8-01DC84FFB058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1164989829" sldId="1629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1164989829" sldId="1629"/>
            <ac:spMk id="4" creationId="{C7BFA5B7-9F62-A840-AE82-9E3F8783B903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110825601" sldId="1631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110825601" sldId="1631"/>
            <ac:spMk id="3" creationId="{D56C5E9C-3C1A-E248-B670-BD999514AA02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541102671" sldId="1633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541102671" sldId="1633"/>
            <ac:spMk id="3" creationId="{44DC5ACF-6577-C044-BC84-680FB5392778}"/>
          </ac:spMkLst>
        </pc:spChg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1170606521" sldId="1634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1170606521" sldId="1634"/>
            <ac:spMk id="7" creationId="{1C7E6341-CAEA-9D4A-9D0B-A2C71D193BA1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945232278" sldId="1637"/>
        </pc:sldMkLst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1101037861" sldId="1651"/>
        </pc:sldMkLst>
        <pc:spChg chg="mod">
          <ac:chgData name="Daniel Tsai" userId="8baf7235a3ae477e" providerId="LiveId" clId="{EEC8139E-0B96-4B45-AA1F-D63BF7A96EEA}" dt="2022-12-21T01:04:09.399" v="236" actId="20577"/>
          <ac:spMkLst>
            <pc:docMk/>
            <pc:sldMk cId="1101037861" sldId="1651"/>
            <ac:spMk id="59" creationId="{42E63C3A-7CB6-468D-B464-444F152142EC}"/>
          </ac:spMkLst>
        </pc:spChg>
        <pc:spChg chg="mod">
          <ac:chgData name="Daniel Tsai" userId="8baf7235a3ae477e" providerId="LiveId" clId="{EEC8139E-0B96-4B45-AA1F-D63BF7A96EEA}" dt="2022-12-21T01:04:14.666" v="242" actId="20577"/>
          <ac:spMkLst>
            <pc:docMk/>
            <pc:sldMk cId="1101037861" sldId="1651"/>
            <ac:spMk id="61" creationId="{847E50B6-FA0E-4FF5-9DC3-1AC2AF6DCA01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4200364327" sldId="1656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452011672" sldId="1657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300041207" sldId="1658"/>
        </pc:sldMkLst>
      </pc:sldChg>
      <pc:sldChg chg="modSp del">
        <pc:chgData name="Daniel Tsai" userId="8baf7235a3ae477e" providerId="LiveId" clId="{EEC8139E-0B96-4B45-AA1F-D63BF7A96EEA}" dt="2022-12-21T01:06:07.402" v="308" actId="47"/>
        <pc:sldMkLst>
          <pc:docMk/>
          <pc:sldMk cId="897667131" sldId="1659"/>
        </pc:sldMkLst>
        <pc:spChg chg="mod">
          <ac:chgData name="Daniel Tsai" userId="8baf7235a3ae477e" providerId="LiveId" clId="{EEC8139E-0B96-4B45-AA1F-D63BF7A96EEA}" dt="2022-12-21T01:05:43.690" v="307"/>
          <ac:spMkLst>
            <pc:docMk/>
            <pc:sldMk cId="897667131" sldId="1659"/>
            <ac:spMk id="6" creationId="{3704CF6A-EDE4-3945-86E3-F2046FE39782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577614263" sldId="1667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257555543" sldId="1668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128746576" sldId="1670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4159571050" sldId="1671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484408159" sldId="1672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232177956" sldId="1673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483704183" sldId="1674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547729323" sldId="1675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4126152892" sldId="1676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422816429" sldId="1677"/>
        </pc:sldMkLst>
      </pc:sldChg>
      <pc:sldChg chg="modSp del mod">
        <pc:chgData name="Daniel Tsai" userId="8baf7235a3ae477e" providerId="LiveId" clId="{EEC8139E-0B96-4B45-AA1F-D63BF7A96EEA}" dt="2022-12-21T01:06:07.402" v="308" actId="47"/>
        <pc:sldMkLst>
          <pc:docMk/>
          <pc:sldMk cId="622143730" sldId="1678"/>
        </pc:sldMkLst>
        <pc:spChg chg="mod">
          <ac:chgData name="Daniel Tsai" userId="8baf7235a3ae477e" providerId="LiveId" clId="{EEC8139E-0B96-4B45-AA1F-D63BF7A96EEA}" dt="2022-12-21T01:04:47.765" v="262" actId="6549"/>
          <ac:spMkLst>
            <pc:docMk/>
            <pc:sldMk cId="622143730" sldId="1678"/>
            <ac:spMk id="4" creationId="{7166BC3F-6A16-DB4C-8A9C-2C7E6887FED3}"/>
          </ac:spMkLst>
        </pc:spChg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2847275196" sldId="1679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1285768130" sldId="1680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759636335" sldId="1681"/>
        </pc:sldMkLst>
      </pc:sldChg>
      <pc:sldChg chg="del">
        <pc:chgData name="Daniel Tsai" userId="8baf7235a3ae477e" providerId="LiveId" clId="{EEC8139E-0B96-4B45-AA1F-D63BF7A96EEA}" dt="2022-12-21T01:06:07.402" v="308" actId="47"/>
        <pc:sldMkLst>
          <pc:docMk/>
          <pc:sldMk cId="3735810170" sldId="10826"/>
        </pc:sldMkLst>
      </pc:sldChg>
      <pc:sldChg chg="modSp mod">
        <pc:chgData name="Daniel Tsai" userId="8baf7235a3ae477e" providerId="LiveId" clId="{EEC8139E-0B96-4B45-AA1F-D63BF7A96EEA}" dt="2022-12-21T00:57:30.680" v="81" actId="20577"/>
        <pc:sldMkLst>
          <pc:docMk/>
          <pc:sldMk cId="1526916428" sldId="10828"/>
        </pc:sldMkLst>
        <pc:spChg chg="mod">
          <ac:chgData name="Daniel Tsai" userId="8baf7235a3ae477e" providerId="LiveId" clId="{EEC8139E-0B96-4B45-AA1F-D63BF7A96EEA}" dt="2022-12-21T00:57:30.680" v="81" actId="20577"/>
          <ac:spMkLst>
            <pc:docMk/>
            <pc:sldMk cId="1526916428" sldId="10828"/>
            <ac:spMk id="2" creationId="{731C93EB-035C-A7BA-C413-6AD8E2B114FA}"/>
          </ac:spMkLst>
        </pc:spChg>
      </pc:sldChg>
      <pc:sldChg chg="modSp mod">
        <pc:chgData name="Daniel Tsai" userId="8baf7235a3ae477e" providerId="LiveId" clId="{EEC8139E-0B96-4B45-AA1F-D63BF7A96EEA}" dt="2022-12-21T01:08:57.500" v="394" actId="20577"/>
        <pc:sldMkLst>
          <pc:docMk/>
          <pc:sldMk cId="3643119232" sldId="10839"/>
        </pc:sldMkLst>
        <pc:spChg chg="mod">
          <ac:chgData name="Daniel Tsai" userId="8baf7235a3ae477e" providerId="LiveId" clId="{EEC8139E-0B96-4B45-AA1F-D63BF7A96EEA}" dt="2022-12-21T01:08:13.475" v="349" actId="20577"/>
          <ac:spMkLst>
            <pc:docMk/>
            <pc:sldMk cId="3643119232" sldId="10839"/>
            <ac:spMk id="2" creationId="{97D160DC-264C-3548-9950-504558EE0B70}"/>
          </ac:spMkLst>
        </pc:spChg>
        <pc:spChg chg="mod">
          <ac:chgData name="Daniel Tsai" userId="8baf7235a3ae477e" providerId="LiveId" clId="{EEC8139E-0B96-4B45-AA1F-D63BF7A96EEA}" dt="2022-12-21T01:08:57.500" v="394" actId="20577"/>
          <ac:spMkLst>
            <pc:docMk/>
            <pc:sldMk cId="3643119232" sldId="10839"/>
            <ac:spMk id="16" creationId="{FEA9A74F-8080-405E-E526-D342082A00A9}"/>
          </ac:spMkLst>
        </pc:spChg>
        <pc:spChg chg="mod">
          <ac:chgData name="Daniel Tsai" userId="8baf7235a3ae477e" providerId="LiveId" clId="{EEC8139E-0B96-4B45-AA1F-D63BF7A96EEA}" dt="2022-12-21T01:08:26.536" v="367" actId="20577"/>
          <ac:spMkLst>
            <pc:docMk/>
            <pc:sldMk cId="3643119232" sldId="10839"/>
            <ac:spMk id="18" creationId="{2E1F818D-9281-A141-D878-373E30C449C2}"/>
          </ac:spMkLst>
        </pc:spChg>
        <pc:spChg chg="mod">
          <ac:chgData name="Daniel Tsai" userId="8baf7235a3ae477e" providerId="LiveId" clId="{EEC8139E-0B96-4B45-AA1F-D63BF7A96EEA}" dt="2022-12-21T01:08:36.521" v="373" actId="20577"/>
          <ac:spMkLst>
            <pc:docMk/>
            <pc:sldMk cId="3643119232" sldId="10839"/>
            <ac:spMk id="19" creationId="{C7D20D1D-7FD1-1969-261B-58CEFC7F7EF7}"/>
          </ac:spMkLst>
        </pc:spChg>
        <pc:spChg chg="mod">
          <ac:chgData name="Daniel Tsai" userId="8baf7235a3ae477e" providerId="LiveId" clId="{EEC8139E-0B96-4B45-AA1F-D63BF7A96EEA}" dt="2022-12-21T01:08:49.549" v="379" actId="20577"/>
          <ac:spMkLst>
            <pc:docMk/>
            <pc:sldMk cId="3643119232" sldId="10839"/>
            <ac:spMk id="23" creationId="{0C45979C-C148-E688-B4AF-882A3EFFCD8E}"/>
          </ac:spMkLst>
        </pc:spChg>
      </pc:sldChg>
      <pc:sldChg chg="modSp mod">
        <pc:chgData name="Daniel Tsai" userId="8baf7235a3ae477e" providerId="LiveId" clId="{EEC8139E-0B96-4B45-AA1F-D63BF7A96EEA}" dt="2022-12-21T01:07:56.843" v="343" actId="20577"/>
        <pc:sldMkLst>
          <pc:docMk/>
          <pc:sldMk cId="4059778845" sldId="10841"/>
        </pc:sldMkLst>
        <pc:spChg chg="mod">
          <ac:chgData name="Daniel Tsai" userId="8baf7235a3ae477e" providerId="LiveId" clId="{EEC8139E-0B96-4B45-AA1F-D63BF7A96EEA}" dt="2022-12-21T01:07:37.040" v="325" actId="20577"/>
          <ac:spMkLst>
            <pc:docMk/>
            <pc:sldMk cId="4059778845" sldId="10841"/>
            <ac:spMk id="7" creationId="{F323ABB4-2DCC-D8C1-36E9-9C9571048A29}"/>
          </ac:spMkLst>
        </pc:spChg>
        <pc:spChg chg="mod">
          <ac:chgData name="Daniel Tsai" userId="8baf7235a3ae477e" providerId="LiveId" clId="{EEC8139E-0B96-4B45-AA1F-D63BF7A96EEA}" dt="2022-12-21T01:07:43.144" v="331" actId="20577"/>
          <ac:spMkLst>
            <pc:docMk/>
            <pc:sldMk cId="4059778845" sldId="10841"/>
            <ac:spMk id="8" creationId="{978BC809-B75F-3EDE-597E-477056C431BF}"/>
          </ac:spMkLst>
        </pc:spChg>
        <pc:spChg chg="mod">
          <ac:chgData name="Daniel Tsai" userId="8baf7235a3ae477e" providerId="LiveId" clId="{EEC8139E-0B96-4B45-AA1F-D63BF7A96EEA}" dt="2022-12-21T01:07:56.843" v="343" actId="20577"/>
          <ac:spMkLst>
            <pc:docMk/>
            <pc:sldMk cId="4059778845" sldId="10841"/>
            <ac:spMk id="9" creationId="{04401E51-32D7-3723-58EA-53F20D15208F}"/>
          </ac:spMkLst>
        </pc:spChg>
      </pc:sldChg>
      <pc:sldChg chg="modSp mod">
        <pc:chgData name="Daniel Tsai" userId="8baf7235a3ae477e" providerId="LiveId" clId="{EEC8139E-0B96-4B45-AA1F-D63BF7A96EEA}" dt="2022-12-21T01:19:24.710" v="448" actId="6549"/>
        <pc:sldMkLst>
          <pc:docMk/>
          <pc:sldMk cId="2102526996" sldId="10843"/>
        </pc:sldMkLst>
        <pc:spChg chg="mod">
          <ac:chgData name="Daniel Tsai" userId="8baf7235a3ae477e" providerId="LiveId" clId="{EEC8139E-0B96-4B45-AA1F-D63BF7A96EEA}" dt="2022-12-21T01:14:19.478" v="427" actId="20577"/>
          <ac:spMkLst>
            <pc:docMk/>
            <pc:sldMk cId="2102526996" sldId="10843"/>
            <ac:spMk id="2" creationId="{6CF73958-62DC-FACB-247F-E9FE37E92956}"/>
          </ac:spMkLst>
        </pc:spChg>
        <pc:spChg chg="mod">
          <ac:chgData name="Daniel Tsai" userId="8baf7235a3ae477e" providerId="LiveId" clId="{EEC8139E-0B96-4B45-AA1F-D63BF7A96EEA}" dt="2022-12-21T01:14:08.987" v="410" actId="20577"/>
          <ac:spMkLst>
            <pc:docMk/>
            <pc:sldMk cId="2102526996" sldId="10843"/>
            <ac:spMk id="14" creationId="{E307D465-5D56-0B41-96C4-901FFC2422DF}"/>
          </ac:spMkLst>
        </pc:spChg>
        <pc:spChg chg="mod">
          <ac:chgData name="Daniel Tsai" userId="8baf7235a3ae477e" providerId="LiveId" clId="{EEC8139E-0B96-4B45-AA1F-D63BF7A96EEA}" dt="2022-12-21T00:56:31.694" v="75"/>
          <ac:spMkLst>
            <pc:docMk/>
            <pc:sldMk cId="2102526996" sldId="10843"/>
            <ac:spMk id="15" creationId="{375926FA-530B-686B-720C-7EF8DA46F7ED}"/>
          </ac:spMkLst>
        </pc:spChg>
        <pc:spChg chg="mod">
          <ac:chgData name="Daniel Tsai" userId="8baf7235a3ae477e" providerId="LiveId" clId="{EEC8139E-0B96-4B45-AA1F-D63BF7A96EEA}" dt="2022-12-21T01:19:24.710" v="448" actId="6549"/>
          <ac:spMkLst>
            <pc:docMk/>
            <pc:sldMk cId="2102526996" sldId="10843"/>
            <ac:spMk id="18" creationId="{7DDF1667-0080-4E7A-9669-7660E7A0267A}"/>
          </ac:spMkLst>
        </pc:spChg>
        <pc:grpChg chg="mod">
          <ac:chgData name="Daniel Tsai" userId="8baf7235a3ae477e" providerId="LiveId" clId="{EEC8139E-0B96-4B45-AA1F-D63BF7A96EEA}" dt="2022-12-21T00:56:31.694" v="75"/>
          <ac:grpSpMkLst>
            <pc:docMk/>
            <pc:sldMk cId="2102526996" sldId="10843"/>
            <ac:grpSpMk id="16" creationId="{4D8EA6B0-5E34-F686-8247-56A9B3814581}"/>
          </ac:grpSpMkLst>
        </pc:grpChg>
      </pc:sldChg>
      <pc:sldChg chg="modSp mod">
        <pc:chgData name="Daniel Tsai" userId="8baf7235a3ae477e" providerId="LiveId" clId="{EEC8139E-0B96-4B45-AA1F-D63BF7A96EEA}" dt="2022-12-21T01:21:28.021" v="555"/>
        <pc:sldMkLst>
          <pc:docMk/>
          <pc:sldMk cId="1267448738" sldId="2123258746"/>
        </pc:sldMkLst>
        <pc:spChg chg="mod">
          <ac:chgData name="Daniel Tsai" userId="8baf7235a3ae477e" providerId="LiveId" clId="{EEC8139E-0B96-4B45-AA1F-D63BF7A96EEA}" dt="2022-12-21T01:21:28.021" v="555"/>
          <ac:spMkLst>
            <pc:docMk/>
            <pc:sldMk cId="1267448738" sldId="2123258746"/>
            <ac:spMk id="15" creationId="{7AFD9358-0F0F-DD41-8430-DD40142A3348}"/>
          </ac:spMkLst>
        </pc:spChg>
      </pc:sldChg>
      <pc:sldChg chg="modSp mod">
        <pc:chgData name="Daniel Tsai" userId="8baf7235a3ae477e" providerId="LiveId" clId="{EEC8139E-0B96-4B45-AA1F-D63BF7A96EEA}" dt="2022-12-21T01:07:22.832" v="319" actId="20577"/>
        <pc:sldMkLst>
          <pc:docMk/>
          <pc:sldMk cId="457878785" sldId="2123258747"/>
        </pc:sldMkLst>
        <pc:spChg chg="mod">
          <ac:chgData name="Daniel Tsai" userId="8baf7235a3ae477e" providerId="LiveId" clId="{EEC8139E-0B96-4B45-AA1F-D63BF7A96EEA}" dt="2022-12-21T01:07:22.832" v="319" actId="20577"/>
          <ac:spMkLst>
            <pc:docMk/>
            <pc:sldMk cId="457878785" sldId="2123258747"/>
            <ac:spMk id="4" creationId="{D41C04A1-4F13-1B80-10EF-FF859A752697}"/>
          </ac:spMkLst>
        </pc:spChg>
        <pc:spChg chg="mod">
          <ac:chgData name="Daniel Tsai" userId="8baf7235a3ae477e" providerId="LiveId" clId="{EEC8139E-0B96-4B45-AA1F-D63BF7A96EEA}" dt="2022-12-21T00:58:12.275" v="120" actId="20577"/>
          <ac:spMkLst>
            <pc:docMk/>
            <pc:sldMk cId="457878785" sldId="2123258747"/>
            <ac:spMk id="7" creationId="{CE26A816-671D-1FD1-8E58-9C17586E8F36}"/>
          </ac:spMkLst>
        </pc:spChg>
        <pc:spChg chg="mod">
          <ac:chgData name="Daniel Tsai" userId="8baf7235a3ae477e" providerId="LiveId" clId="{EEC8139E-0B96-4B45-AA1F-D63BF7A96EEA}" dt="2022-12-21T00:58:05.663" v="114" actId="20577"/>
          <ac:spMkLst>
            <pc:docMk/>
            <pc:sldMk cId="457878785" sldId="2123258747"/>
            <ac:spMk id="8" creationId="{C3B5E893-E94B-9425-168B-38F319E8CF45}"/>
          </ac:spMkLst>
        </pc:spChg>
      </pc:sldChg>
      <pc:sldChg chg="del">
        <pc:chgData name="Daniel Tsai" userId="8baf7235a3ae477e" providerId="LiveId" clId="{EEC8139E-0B96-4B45-AA1F-D63BF7A96EEA}" dt="2022-12-21T01:02:35.149" v="187" actId="47"/>
        <pc:sldMkLst>
          <pc:docMk/>
          <pc:sldMk cId="2525738686" sldId="2123258750"/>
        </pc:sldMkLst>
      </pc:sldChg>
      <pc:sldChg chg="modSp mod">
        <pc:chgData name="Daniel Tsai" userId="8baf7235a3ae477e" providerId="LiveId" clId="{EEC8139E-0B96-4B45-AA1F-D63BF7A96EEA}" dt="2022-12-21T01:20:20.963" v="495" actId="20577"/>
        <pc:sldMkLst>
          <pc:docMk/>
          <pc:sldMk cId="3632761029" sldId="2123258751"/>
        </pc:sldMkLst>
        <pc:spChg chg="mod">
          <ac:chgData name="Daniel Tsai" userId="8baf7235a3ae477e" providerId="LiveId" clId="{EEC8139E-0B96-4B45-AA1F-D63BF7A96EEA}" dt="2022-12-21T01:20:20.963" v="495" actId="20577"/>
          <ac:spMkLst>
            <pc:docMk/>
            <pc:sldMk cId="3632761029" sldId="2123258751"/>
            <ac:spMk id="8" creationId="{2D862C25-5ED3-F8DF-4C80-0A7B1DEDD905}"/>
          </ac:spMkLst>
        </pc:spChg>
        <pc:spChg chg="mod">
          <ac:chgData name="Daniel Tsai" userId="8baf7235a3ae477e" providerId="LiveId" clId="{EEC8139E-0B96-4B45-AA1F-D63BF7A96EEA}" dt="2022-12-21T01:19:57.914" v="477" actId="6549"/>
          <ac:spMkLst>
            <pc:docMk/>
            <pc:sldMk cId="3632761029" sldId="2123258751"/>
            <ac:spMk id="18" creationId="{4954FB90-777D-C286-55BF-8331946BCFD4}"/>
          </ac:spMkLst>
        </pc:spChg>
        <pc:spChg chg="mod">
          <ac:chgData name="Daniel Tsai" userId="8baf7235a3ae477e" providerId="LiveId" clId="{EEC8139E-0B96-4B45-AA1F-D63BF7A96EEA}" dt="2022-12-21T01:20:09.051" v="489" actId="6549"/>
          <ac:spMkLst>
            <pc:docMk/>
            <pc:sldMk cId="3632761029" sldId="2123258751"/>
            <ac:spMk id="19" creationId="{C70CA025-B1D7-6785-A9C2-A5E78D65C30F}"/>
          </ac:spMkLst>
        </pc:spChg>
        <pc:grpChg chg="mod">
          <ac:chgData name="Daniel Tsai" userId="8baf7235a3ae477e" providerId="LiveId" clId="{EEC8139E-0B96-4B45-AA1F-D63BF7A96EEA}" dt="2022-12-21T00:56:31.694" v="75"/>
          <ac:grpSpMkLst>
            <pc:docMk/>
            <pc:sldMk cId="3632761029" sldId="2123258751"/>
            <ac:grpSpMk id="25" creationId="{0181166E-D045-15F1-5255-2239956C0970}"/>
          </ac:grpSpMkLst>
        </pc:grpChg>
        <pc:picChg chg="mod">
          <ac:chgData name="Daniel Tsai" userId="8baf7235a3ae477e" providerId="LiveId" clId="{EEC8139E-0B96-4B45-AA1F-D63BF7A96EEA}" dt="2022-12-21T00:56:31.694" v="75"/>
          <ac:picMkLst>
            <pc:docMk/>
            <pc:sldMk cId="3632761029" sldId="2123258751"/>
            <ac:picMk id="13" creationId="{238B3A3B-A756-9854-BFD4-8E192E3A2467}"/>
          </ac:picMkLst>
        </pc:picChg>
      </pc:sldChg>
      <pc:sldChg chg="addSp delSp modSp new mod ord modNotesTx">
        <pc:chgData name="Daniel Tsai" userId="8baf7235a3ae477e" providerId="LiveId" clId="{EEC8139E-0B96-4B45-AA1F-D63BF7A96EEA}" dt="2022-12-21T01:11:43.835" v="395"/>
        <pc:sldMkLst>
          <pc:docMk/>
          <pc:sldMk cId="2005533298" sldId="2123258753"/>
        </pc:sldMkLst>
        <pc:spChg chg="mod">
          <ac:chgData name="Daniel Tsai" userId="8baf7235a3ae477e" providerId="LiveId" clId="{EEC8139E-0B96-4B45-AA1F-D63BF7A96EEA}" dt="2022-12-21T01:00:46.553" v="177"/>
          <ac:spMkLst>
            <pc:docMk/>
            <pc:sldMk cId="2005533298" sldId="2123258753"/>
            <ac:spMk id="2" creationId="{789E06BC-D7BF-A515-5CEF-F146280E368A}"/>
          </ac:spMkLst>
        </pc:spChg>
        <pc:spChg chg="mod">
          <ac:chgData name="Daniel Tsai" userId="8baf7235a3ae477e" providerId="LiveId" clId="{EEC8139E-0B96-4B45-AA1F-D63BF7A96EEA}" dt="2022-12-21T01:01:00.941" v="181"/>
          <ac:spMkLst>
            <pc:docMk/>
            <pc:sldMk cId="2005533298" sldId="2123258753"/>
            <ac:spMk id="3" creationId="{96F219DD-6F3A-2366-3D1B-07888452F131}"/>
          </ac:spMkLst>
        </pc:spChg>
        <pc:spChg chg="add del mod">
          <ac:chgData name="Daniel Tsai" userId="8baf7235a3ae477e" providerId="LiveId" clId="{EEC8139E-0B96-4B45-AA1F-D63BF7A96EEA}" dt="2022-12-21T01:00:57.815" v="180" actId="478"/>
          <ac:spMkLst>
            <pc:docMk/>
            <pc:sldMk cId="2005533298" sldId="2123258753"/>
            <ac:spMk id="6" creationId="{C537220C-20C4-5E13-B82D-F2848D45A86B}"/>
          </ac:spMkLst>
        </pc:spChg>
        <pc:spChg chg="add mod">
          <ac:chgData name="Daniel Tsai" userId="8baf7235a3ae477e" providerId="LiveId" clId="{EEC8139E-0B96-4B45-AA1F-D63BF7A96EEA}" dt="2022-12-21T01:01:19.312" v="186" actId="20577"/>
          <ac:spMkLst>
            <pc:docMk/>
            <pc:sldMk cId="2005533298" sldId="2123258753"/>
            <ac:spMk id="7" creationId="{13C71430-EF70-4280-6A93-85900DA7C6B2}"/>
          </ac:spMkLst>
        </pc:spChg>
        <pc:picChg chg="add mod">
          <ac:chgData name="Daniel Tsai" userId="8baf7235a3ae477e" providerId="LiveId" clId="{EEC8139E-0B96-4B45-AA1F-D63BF7A96EEA}" dt="2022-12-21T00:54:58.534" v="72" actId="14100"/>
          <ac:picMkLst>
            <pc:docMk/>
            <pc:sldMk cId="2005533298" sldId="2123258753"/>
            <ac:picMk id="5" creationId="{0AF6AC9C-1023-6691-65C8-94385FBAE371}"/>
          </ac:picMkLst>
        </pc:picChg>
      </pc:sldChg>
      <pc:sldChg chg="modSp add mod ord">
        <pc:chgData name="Daniel Tsai" userId="8baf7235a3ae477e" providerId="LiveId" clId="{EEC8139E-0B96-4B45-AA1F-D63BF7A96EEA}" dt="2022-12-21T01:38:31.767" v="592"/>
        <pc:sldMkLst>
          <pc:docMk/>
          <pc:sldMk cId="1341920123" sldId="2123258754"/>
        </pc:sldMkLst>
        <pc:spChg chg="mod">
          <ac:chgData name="Daniel Tsai" userId="8baf7235a3ae477e" providerId="LiveId" clId="{EEC8139E-0B96-4B45-AA1F-D63BF7A96EEA}" dt="2022-12-21T01:38:31.767" v="592"/>
          <ac:spMkLst>
            <pc:docMk/>
            <pc:sldMk cId="1341920123" sldId="2123258754"/>
            <ac:spMk id="13" creationId="{1775402B-4A7E-5380-0428-04B2DFADE6D6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15" creationId="{94351773-8E69-BE08-B0D1-060109A726AF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16" creationId="{A758D02B-E8B7-F818-6E10-52E8276D46D7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17" creationId="{B18984E5-03BB-56FD-CB56-30315C37DF55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18" creationId="{B3D0FD20-E24A-040B-5E38-5C740C281EA5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19" creationId="{565B3046-C969-8999-C117-88D8CC8EF112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20" creationId="{770DA3FB-F037-0DBA-7423-2296F38570FA}"/>
          </ac:spMkLst>
        </pc:spChg>
        <pc:spChg chg="mod">
          <ac:chgData name="Daniel Tsai" userId="8baf7235a3ae477e" providerId="LiveId" clId="{EEC8139E-0B96-4B45-AA1F-D63BF7A96EEA}" dt="2022-12-21T01:38:01.214" v="571" actId="1076"/>
          <ac:spMkLst>
            <pc:docMk/>
            <pc:sldMk cId="1341920123" sldId="2123258754"/>
            <ac:spMk id="21" creationId="{99405F2B-7132-51A3-F27D-6C10EF714612}"/>
          </ac:spMkLst>
        </pc:spChg>
        <pc:graphicFrameChg chg="mod">
          <ac:chgData name="Daniel Tsai" userId="8baf7235a3ae477e" providerId="LiveId" clId="{EEC8139E-0B96-4B45-AA1F-D63BF7A96EEA}" dt="2022-12-21T01:38:01.214" v="571" actId="1076"/>
          <ac:graphicFrameMkLst>
            <pc:docMk/>
            <pc:sldMk cId="1341920123" sldId="2123258754"/>
            <ac:graphicFrameMk id="14" creationId="{681AE840-E7EA-80FC-D457-37979ACB714B}"/>
          </ac:graphicFrameMkLst>
        </pc:graphicFrameChg>
      </pc:sldChg>
      <pc:sldChg chg="addSp delSp modSp new del mod modAnim">
        <pc:chgData name="Daniel Tsai" userId="8baf7235a3ae477e" providerId="LiveId" clId="{EEC8139E-0B96-4B45-AA1F-D63BF7A96EEA}" dt="2022-12-21T01:37:42.190" v="567" actId="2696"/>
        <pc:sldMkLst>
          <pc:docMk/>
          <pc:sldMk cId="2748981182" sldId="2123258754"/>
        </pc:sldMkLst>
        <pc:spChg chg="del">
          <ac:chgData name="Daniel Tsai" userId="8baf7235a3ae477e" providerId="LiveId" clId="{EEC8139E-0B96-4B45-AA1F-D63BF7A96EEA}" dt="2022-12-21T01:37:12.399" v="561" actId="478"/>
          <ac:spMkLst>
            <pc:docMk/>
            <pc:sldMk cId="2748981182" sldId="2123258754"/>
            <ac:spMk id="2" creationId="{EED0C8EB-9AFC-0C2B-0C78-33D1F5E0B2E3}"/>
          </ac:spMkLst>
        </pc:spChg>
        <pc:spChg chg="del">
          <ac:chgData name="Daniel Tsai" userId="8baf7235a3ae477e" providerId="LiveId" clId="{EEC8139E-0B96-4B45-AA1F-D63BF7A96EEA}" dt="2022-12-21T01:37:12.399" v="561" actId="478"/>
          <ac:spMkLst>
            <pc:docMk/>
            <pc:sldMk cId="2748981182" sldId="2123258754"/>
            <ac:spMk id="3" creationId="{C7D7F335-67B8-6C3A-636B-6230113459DC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4" creationId="{476D76C4-CCC3-E592-C736-4F778AF4FD6C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6" creationId="{81B452BC-369B-7816-AF65-8C6C0D5F07F5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7" creationId="{2B9453FA-B595-E9B5-B7FD-D1F618ED56AF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8" creationId="{EC28C0B5-B728-6B93-BEF4-FBAFF7D8D025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9" creationId="{1BCD7C52-A2BD-CDD5-A5C5-843924E95B27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10" creationId="{909D175F-55E3-865B-341E-47EEE58D79BF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11" creationId="{A5360B31-96EA-2C6B-9AB0-1AAC7D3BEF36}"/>
          </ac:spMkLst>
        </pc:spChg>
        <pc:spChg chg="add del mod">
          <ac:chgData name="Daniel Tsai" userId="8baf7235a3ae477e" providerId="LiveId" clId="{EEC8139E-0B96-4B45-AA1F-D63BF7A96EEA}" dt="2022-12-21T01:37:14.827" v="563"/>
          <ac:spMkLst>
            <pc:docMk/>
            <pc:sldMk cId="2748981182" sldId="2123258754"/>
            <ac:spMk id="12" creationId="{7A0CB2A5-95FA-F9AD-6B5B-319C1064D603}"/>
          </ac:spMkLst>
        </pc:spChg>
        <pc:spChg chg="add mod">
          <ac:chgData name="Daniel Tsai" userId="8baf7235a3ae477e" providerId="LiveId" clId="{EEC8139E-0B96-4B45-AA1F-D63BF7A96EEA}" dt="2022-12-21T01:37:27.457" v="566" actId="1076"/>
          <ac:spMkLst>
            <pc:docMk/>
            <pc:sldMk cId="2748981182" sldId="2123258754"/>
            <ac:spMk id="13" creationId="{1775402B-4A7E-5380-0428-04B2DFADE6D6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15" creationId="{94351773-8E69-BE08-B0D1-060109A726AF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16" creationId="{A758D02B-E8B7-F818-6E10-52E8276D46D7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17" creationId="{B18984E5-03BB-56FD-CB56-30315C37DF55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18" creationId="{B3D0FD20-E24A-040B-5E38-5C740C281EA5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19" creationId="{565B3046-C969-8999-C117-88D8CC8EF112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20" creationId="{770DA3FB-F037-0DBA-7423-2296F38570FA}"/>
          </ac:spMkLst>
        </pc:spChg>
        <pc:spChg chg="add mod">
          <ac:chgData name="Daniel Tsai" userId="8baf7235a3ae477e" providerId="LiveId" clId="{EEC8139E-0B96-4B45-AA1F-D63BF7A96EEA}" dt="2022-12-21T01:37:22.794" v="565" actId="1076"/>
          <ac:spMkLst>
            <pc:docMk/>
            <pc:sldMk cId="2748981182" sldId="2123258754"/>
            <ac:spMk id="21" creationId="{99405F2B-7132-51A3-F27D-6C10EF714612}"/>
          </ac:spMkLst>
        </pc:spChg>
        <pc:graphicFrameChg chg="add del mod">
          <ac:chgData name="Daniel Tsai" userId="8baf7235a3ae477e" providerId="LiveId" clId="{EEC8139E-0B96-4B45-AA1F-D63BF7A96EEA}" dt="2022-12-21T01:37:14.827" v="563"/>
          <ac:graphicFrameMkLst>
            <pc:docMk/>
            <pc:sldMk cId="2748981182" sldId="2123258754"/>
            <ac:graphicFrameMk id="5" creationId="{13B573D5-8004-01A6-9254-F7391165672A}"/>
          </ac:graphicFrameMkLst>
        </pc:graphicFrameChg>
        <pc:graphicFrameChg chg="add mod">
          <ac:chgData name="Daniel Tsai" userId="8baf7235a3ae477e" providerId="LiveId" clId="{EEC8139E-0B96-4B45-AA1F-D63BF7A96EEA}" dt="2022-12-21T01:37:22.794" v="565" actId="1076"/>
          <ac:graphicFrameMkLst>
            <pc:docMk/>
            <pc:sldMk cId="2748981182" sldId="2123258754"/>
            <ac:graphicFrameMk id="14" creationId="{681AE840-E7EA-80FC-D457-37979ACB714B}"/>
          </ac:graphicFrameMkLst>
        </pc:graphicFrameChg>
      </pc:sldChg>
      <pc:sldMasterChg chg="delSldLayout modSldLayout">
        <pc:chgData name="Daniel Tsai" userId="8baf7235a3ae477e" providerId="LiveId" clId="{EEC8139E-0B96-4B45-AA1F-D63BF7A96EEA}" dt="2022-12-21T01:06:07.402" v="308" actId="47"/>
        <pc:sldMasterMkLst>
          <pc:docMk/>
          <pc:sldMasterMk cId="1881724970" sldId="2147484551"/>
        </pc:sldMasterMkLst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3167238818" sldId="2147484556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3167238818" sldId="2147484556"/>
              <ac:spMk id="16" creationId="{A2F7DAD6-99FA-B74A-87E5-BFA3CB237070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822088450" sldId="2147484557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822088450" sldId="2147484557"/>
              <ac:spMk id="18" creationId="{19F02595-114B-2D46-ABDC-5E65D166807C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693854987" sldId="2147484558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693854987" sldId="2147484558"/>
              <ac:spMk id="23" creationId="{DD31BD93-DFDF-4C46-8FDE-B1B55850B6B2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1118396200" sldId="2147484559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1118396200" sldId="2147484559"/>
              <ac:spMk id="13" creationId="{CCDF1654-4D2D-794C-BBB7-E1447C036FDB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669954851" sldId="2147484560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669954851" sldId="2147484560"/>
              <ac:spMk id="18" creationId="{06DC0489-95B2-B74C-8FE4-80E75D67DE41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453069778" sldId="2147484561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453069778" sldId="2147484561"/>
              <ac:spMk id="33" creationId="{75395D73-9049-014E-BEF9-A35587DB4139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4107187434" sldId="2147484562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4107187434" sldId="2147484562"/>
              <ac:spMk id="8" creationId="{3F1DAFF6-F27C-B74D-96EC-43A1B70AA064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518741288" sldId="2147484566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518741288" sldId="2147484566"/>
              <ac:spMk id="13" creationId="{9B6CD1B2-B033-3544-BC3C-77A135C65972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3540896183" sldId="2147484567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3540896183" sldId="2147484567"/>
              <ac:spMk id="20" creationId="{F848FF14-9025-D34E-A47B-6D1957DCA63E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3569326217" sldId="2147484568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3569326217" sldId="2147484568"/>
              <ac:spMk id="14" creationId="{9732C163-B0E6-5B41-A1A7-C570F404A2CB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40943647" sldId="2147484570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40943647" sldId="2147484570"/>
              <ac:spMk id="12" creationId="{A8F5F40B-56C9-1D43-9521-8583515F1C5D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3345316642" sldId="2147484571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3345316642" sldId="2147484571"/>
              <ac:spMk id="19" creationId="{DD3304D6-24AF-6742-A22C-8D78DC39B073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27641596" sldId="2147484572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27641596" sldId="2147484572"/>
              <ac:spMk id="10" creationId="{AD9F5927-827C-2E4D-8781-07CF39C27494}"/>
            </ac:spMkLst>
          </pc:spChg>
        </pc:sldLayoutChg>
        <pc:sldLayoutChg chg="del">
          <pc:chgData name="Daniel Tsai" userId="8baf7235a3ae477e" providerId="LiveId" clId="{EEC8139E-0B96-4B45-AA1F-D63BF7A96EEA}" dt="2022-12-21T01:06:07.402" v="308" actId="47"/>
          <pc:sldLayoutMkLst>
            <pc:docMk/>
            <pc:sldMasterMk cId="1881724970" sldId="2147484551"/>
            <pc:sldLayoutMk cId="772925452" sldId="2147484574"/>
          </pc:sldLayoutMkLst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853038345" sldId="2147484577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853038345" sldId="2147484577"/>
              <ac:spMk id="17" creationId="{E9958694-2D93-5A49-BF9C-C2FD1753BAA3}"/>
            </ac:spMkLst>
          </pc:spChg>
        </pc:sldLayoutChg>
        <pc:sldLayoutChg chg="modSp">
          <pc:chgData name="Daniel Tsai" userId="8baf7235a3ae477e" providerId="LiveId" clId="{EEC8139E-0B96-4B45-AA1F-D63BF7A96EEA}" dt="2022-12-21T00:56:31.694" v="75"/>
          <pc:sldLayoutMkLst>
            <pc:docMk/>
            <pc:sldMasterMk cId="1881724970" sldId="2147484551"/>
            <pc:sldLayoutMk cId="2383953445" sldId="2147484610"/>
          </pc:sldLayoutMkLst>
          <pc:spChg chg="mod">
            <ac:chgData name="Daniel Tsai" userId="8baf7235a3ae477e" providerId="LiveId" clId="{EEC8139E-0B96-4B45-AA1F-D63BF7A96EEA}" dt="2022-12-21T00:56:31.694" v="75"/>
            <ac:spMkLst>
              <pc:docMk/>
              <pc:sldMasterMk cId="1881724970" sldId="2147484551"/>
              <pc:sldLayoutMk cId="2383953445" sldId="2147484610"/>
              <ac:spMk id="18" creationId="{19F02595-114B-2D46-ABDC-5E65D166807C}"/>
            </ac:spMkLst>
          </pc:spChg>
        </pc:sldLayoutChg>
        <pc:sldLayoutChg chg="del">
          <pc:chgData name="Daniel Tsai" userId="8baf7235a3ae477e" providerId="LiveId" clId="{EEC8139E-0B96-4B45-AA1F-D63BF7A96EEA}" dt="2022-12-21T01:06:07.402" v="308" actId="47"/>
          <pc:sldLayoutMkLst>
            <pc:docMk/>
            <pc:sldMasterMk cId="1881724970" sldId="2147484551"/>
            <pc:sldLayoutMk cId="3414892020" sldId="2147484611"/>
          </pc:sldLayoutMkLst>
        </pc:sldLayoutChg>
      </pc:sldMasterChg>
    </pc:docChg>
  </pc:docChgLst>
  <pc:docChgLst>
    <pc:chgData name="Hao-En Kuan (Manpower Services(Taiwan))" userId="773e9743-57aa-496f-99aa-6cc839089363" providerId="ADAL" clId="{C5749F4E-C8CB-433F-9312-AEA5A167D181}"/>
    <pc:docChg chg="modSld">
      <pc:chgData name="Hao-En Kuan (Manpower Services(Taiwan))" userId="773e9743-57aa-496f-99aa-6cc839089363" providerId="ADAL" clId="{C5749F4E-C8CB-433F-9312-AEA5A167D181}" dt="2023-01-03T08:15:59.037" v="476" actId="20577"/>
      <pc:docMkLst>
        <pc:docMk/>
      </pc:docMkLst>
      <pc:sldChg chg="addSp modSp mod modNotesTx">
        <pc:chgData name="Hao-En Kuan (Manpower Services(Taiwan))" userId="773e9743-57aa-496f-99aa-6cc839089363" providerId="ADAL" clId="{C5749F4E-C8CB-433F-9312-AEA5A167D181}" dt="2023-01-03T08:14:22.010" v="365" actId="20577"/>
        <pc:sldMkLst>
          <pc:docMk/>
          <pc:sldMk cId="3509352759" sldId="2123258743"/>
        </pc:sldMkLst>
        <pc:spChg chg="add mod">
          <ac:chgData name="Hao-En Kuan (Manpower Services(Taiwan))" userId="773e9743-57aa-496f-99aa-6cc839089363" providerId="ADAL" clId="{C5749F4E-C8CB-433F-9312-AEA5A167D181}" dt="2023-01-03T08:14:22.010" v="365" actId="20577"/>
          <ac:spMkLst>
            <pc:docMk/>
            <pc:sldMk cId="3509352759" sldId="2123258743"/>
            <ac:spMk id="2" creationId="{F1ECC25C-9EAA-A51C-2FD8-26BC0433D171}"/>
          </ac:spMkLst>
        </pc:spChg>
        <pc:spChg chg="mod">
          <ac:chgData name="Hao-En Kuan (Manpower Services(Taiwan))" userId="773e9743-57aa-496f-99aa-6cc839089363" providerId="ADAL" clId="{C5749F4E-C8CB-433F-9312-AEA5A167D181}" dt="2023-01-03T08:13:29.790" v="350" actId="1076"/>
          <ac:spMkLst>
            <pc:docMk/>
            <pc:sldMk cId="3509352759" sldId="2123258743"/>
            <ac:spMk id="5" creationId="{007C2C26-EFD2-E847-AEA7-5CEF245E0904}"/>
          </ac:spMkLst>
        </pc:spChg>
      </pc:sldChg>
      <pc:sldChg chg="modNotesTx">
        <pc:chgData name="Hao-En Kuan (Manpower Services(Taiwan))" userId="773e9743-57aa-496f-99aa-6cc839089363" providerId="ADAL" clId="{C5749F4E-C8CB-433F-9312-AEA5A167D181}" dt="2023-01-03T08:15:59.037" v="476" actId="20577"/>
        <pc:sldMkLst>
          <pc:docMk/>
          <pc:sldMk cId="1267448738" sldId="2123258746"/>
        </pc:sldMkLst>
      </pc:sldChg>
      <pc:sldChg chg="modSp mod">
        <pc:chgData name="Hao-En Kuan (Manpower Services(Taiwan))" userId="773e9743-57aa-496f-99aa-6cc839089363" providerId="ADAL" clId="{C5749F4E-C8CB-433F-9312-AEA5A167D181}" dt="2023-01-03T07:14:40.859" v="8" actId="1076"/>
        <pc:sldMkLst>
          <pc:docMk/>
          <pc:sldMk cId="457878785" sldId="2123258747"/>
        </pc:sldMkLst>
        <pc:spChg chg="mod">
          <ac:chgData name="Hao-En Kuan (Manpower Services(Taiwan))" userId="773e9743-57aa-496f-99aa-6cc839089363" providerId="ADAL" clId="{C5749F4E-C8CB-433F-9312-AEA5A167D181}" dt="2023-01-03T07:14:40.859" v="8" actId="1076"/>
          <ac:spMkLst>
            <pc:docMk/>
            <pc:sldMk cId="457878785" sldId="2123258747"/>
            <ac:spMk id="7" creationId="{CE26A816-671D-1FD1-8E58-9C17586E8F36}"/>
          </ac:spMkLst>
        </pc:spChg>
      </pc:sldChg>
      <pc:sldChg chg="modSp mod">
        <pc:chgData name="Hao-En Kuan (Manpower Services(Taiwan))" userId="773e9743-57aa-496f-99aa-6cc839089363" providerId="ADAL" clId="{C5749F4E-C8CB-433F-9312-AEA5A167D181}" dt="2023-01-03T08:08:17.857" v="35" actId="1076"/>
        <pc:sldMkLst>
          <pc:docMk/>
          <pc:sldMk cId="417124924" sldId="2123258748"/>
        </pc:sldMkLst>
        <pc:spChg chg="mod">
          <ac:chgData name="Hao-En Kuan (Manpower Services(Taiwan))" userId="773e9743-57aa-496f-99aa-6cc839089363" providerId="ADAL" clId="{C5749F4E-C8CB-433F-9312-AEA5A167D181}" dt="2023-01-03T08:08:08.106" v="34" actId="1076"/>
          <ac:spMkLst>
            <pc:docMk/>
            <pc:sldMk cId="417124924" sldId="2123258748"/>
            <ac:spMk id="2" creationId="{5C59579C-779B-EA1B-E259-F5DB515241EC}"/>
          </ac:spMkLst>
        </pc:spChg>
        <pc:spChg chg="mod">
          <ac:chgData name="Hao-En Kuan (Manpower Services(Taiwan))" userId="773e9743-57aa-496f-99aa-6cc839089363" providerId="ADAL" clId="{C5749F4E-C8CB-433F-9312-AEA5A167D181}" dt="2023-01-03T08:07:46.537" v="33" actId="1076"/>
          <ac:spMkLst>
            <pc:docMk/>
            <pc:sldMk cId="417124924" sldId="2123258748"/>
            <ac:spMk id="3" creationId="{F4360654-603E-0B73-13B2-5B3956F9D851}"/>
          </ac:spMkLst>
        </pc:spChg>
        <pc:spChg chg="mod">
          <ac:chgData name="Hao-En Kuan (Manpower Services(Taiwan))" userId="773e9743-57aa-496f-99aa-6cc839089363" providerId="ADAL" clId="{C5749F4E-C8CB-433F-9312-AEA5A167D181}" dt="2023-01-03T08:07:42.987" v="32" actId="1076"/>
          <ac:spMkLst>
            <pc:docMk/>
            <pc:sldMk cId="417124924" sldId="2123258748"/>
            <ac:spMk id="5" creationId="{22B0948A-B50A-B36C-0A0F-69712647F20F}"/>
          </ac:spMkLst>
        </pc:spChg>
        <pc:spChg chg="mod">
          <ac:chgData name="Hao-En Kuan (Manpower Services(Taiwan))" userId="773e9743-57aa-496f-99aa-6cc839089363" providerId="ADAL" clId="{C5749F4E-C8CB-433F-9312-AEA5A167D181}" dt="2023-01-03T08:07:42.987" v="32" actId="1076"/>
          <ac:spMkLst>
            <pc:docMk/>
            <pc:sldMk cId="417124924" sldId="2123258748"/>
            <ac:spMk id="9" creationId="{2A7DF2B7-EAA9-14E1-9329-99479CFACF2D}"/>
          </ac:spMkLst>
        </pc:spChg>
        <pc:spChg chg="mod">
          <ac:chgData name="Hao-En Kuan (Manpower Services(Taiwan))" userId="773e9743-57aa-496f-99aa-6cc839089363" providerId="ADAL" clId="{C5749F4E-C8CB-433F-9312-AEA5A167D181}" dt="2023-01-03T08:08:17.857" v="35" actId="1076"/>
          <ac:spMkLst>
            <pc:docMk/>
            <pc:sldMk cId="417124924" sldId="2123258748"/>
            <ac:spMk id="43" creationId="{87281925-5E83-231B-B57C-809F7F4C45BE}"/>
          </ac:spMkLst>
        </pc:spChg>
        <pc:grpChg chg="mod">
          <ac:chgData name="Hao-En Kuan (Manpower Services(Taiwan))" userId="773e9743-57aa-496f-99aa-6cc839089363" providerId="ADAL" clId="{C5749F4E-C8CB-433F-9312-AEA5A167D181}" dt="2023-01-03T08:05:44.202" v="22" actId="1076"/>
          <ac:grpSpMkLst>
            <pc:docMk/>
            <pc:sldMk cId="417124924" sldId="2123258748"/>
            <ac:grpSpMk id="6" creationId="{CE180085-C480-6CAD-6094-50A7BAEA0820}"/>
          </ac:grpSpMkLst>
        </pc:grpChg>
        <pc:grpChg chg="mod">
          <ac:chgData name="Hao-En Kuan (Manpower Services(Taiwan))" userId="773e9743-57aa-496f-99aa-6cc839089363" providerId="ADAL" clId="{C5749F4E-C8CB-433F-9312-AEA5A167D181}" dt="2023-01-03T08:07:19.018" v="30" actId="1076"/>
          <ac:grpSpMkLst>
            <pc:docMk/>
            <pc:sldMk cId="417124924" sldId="2123258748"/>
            <ac:grpSpMk id="52" creationId="{C7B2EAF1-8305-B071-9C14-8889C51A15C2}"/>
          </ac:grpSpMkLst>
        </pc:grpChg>
        <pc:picChg chg="mod">
          <ac:chgData name="Hao-En Kuan (Manpower Services(Taiwan))" userId="773e9743-57aa-496f-99aa-6cc839089363" providerId="ADAL" clId="{C5749F4E-C8CB-433F-9312-AEA5A167D181}" dt="2023-01-03T08:06:17.788" v="25" actId="1076"/>
          <ac:picMkLst>
            <pc:docMk/>
            <pc:sldMk cId="417124924" sldId="2123258748"/>
            <ac:picMk id="7" creationId="{1DEC232F-5E44-98D3-C5C6-9BEE2FF82A1C}"/>
          </ac:picMkLst>
        </pc:picChg>
      </pc:sldChg>
      <pc:sldChg chg="modNotesTx">
        <pc:chgData name="Hao-En Kuan (Manpower Services(Taiwan))" userId="773e9743-57aa-496f-99aa-6cc839089363" providerId="ADAL" clId="{C5749F4E-C8CB-433F-9312-AEA5A167D181}" dt="2023-01-03T05:45:55.212" v="0" actId="20577"/>
        <pc:sldMkLst>
          <pc:docMk/>
          <pc:sldMk cId="3632761029" sldId="2123258751"/>
        </pc:sldMkLst>
      </pc:sldChg>
    </pc:docChg>
  </pc:docChgLst>
  <pc:docChgLst>
    <pc:chgData name="Daniel Tsai" userId="79792146-b56b-4563-94b0-3cee95fdec11" providerId="ADAL" clId="{B2C304E7-152B-4AC1-9217-941EF9E0782F}"/>
    <pc:docChg chg="modSld">
      <pc:chgData name="Daniel Tsai" userId="79792146-b56b-4563-94b0-3cee95fdec11" providerId="ADAL" clId="{B2C304E7-152B-4AC1-9217-941EF9E0782F}" dt="2022-12-21T02:54:11.186" v="46" actId="1076"/>
      <pc:docMkLst>
        <pc:docMk/>
      </pc:docMkLst>
      <pc:sldChg chg="modSp mod">
        <pc:chgData name="Daniel Tsai" userId="79792146-b56b-4563-94b0-3cee95fdec11" providerId="ADAL" clId="{B2C304E7-152B-4AC1-9217-941EF9E0782F}" dt="2022-12-21T02:51:52.944" v="12"/>
        <pc:sldMkLst>
          <pc:docMk/>
          <pc:sldMk cId="417124924" sldId="2123258748"/>
        </pc:sldMkLst>
        <pc:spChg chg="mod">
          <ac:chgData name="Daniel Tsai" userId="79792146-b56b-4563-94b0-3cee95fdec11" providerId="ADAL" clId="{B2C304E7-152B-4AC1-9217-941EF9E0782F}" dt="2022-12-21T02:51:52.944" v="12"/>
          <ac:spMkLst>
            <pc:docMk/>
            <pc:sldMk cId="417124924" sldId="2123258748"/>
            <ac:spMk id="9" creationId="{2A7DF2B7-EAA9-14E1-9329-99479CFACF2D}"/>
          </ac:spMkLst>
        </pc:spChg>
      </pc:sldChg>
      <pc:sldChg chg="modSp mod">
        <pc:chgData name="Daniel Tsai" userId="79792146-b56b-4563-94b0-3cee95fdec11" providerId="ADAL" clId="{B2C304E7-152B-4AC1-9217-941EF9E0782F}" dt="2022-12-21T02:54:11.186" v="46" actId="1076"/>
        <pc:sldMkLst>
          <pc:docMk/>
          <pc:sldMk cId="3558563133" sldId="2123258752"/>
        </pc:sldMkLst>
        <pc:spChg chg="mod">
          <ac:chgData name="Daniel Tsai" userId="79792146-b56b-4563-94b0-3cee95fdec11" providerId="ADAL" clId="{B2C304E7-152B-4AC1-9217-941EF9E0782F}" dt="2022-12-21T02:54:06.150" v="45" actId="1076"/>
          <ac:spMkLst>
            <pc:docMk/>
            <pc:sldMk cId="3558563133" sldId="2123258752"/>
            <ac:spMk id="8" creationId="{ADBBD7B9-CDC5-C912-01AA-C81D56C7EE5D}"/>
          </ac:spMkLst>
        </pc:spChg>
        <pc:spChg chg="mod">
          <ac:chgData name="Daniel Tsai" userId="79792146-b56b-4563-94b0-3cee95fdec11" providerId="ADAL" clId="{B2C304E7-152B-4AC1-9217-941EF9E0782F}" dt="2022-12-21T02:54:11.186" v="46" actId="1076"/>
          <ac:spMkLst>
            <pc:docMk/>
            <pc:sldMk cId="3558563133" sldId="2123258752"/>
            <ac:spMk id="10" creationId="{0AC90210-EC48-052E-90DE-B0EEBC7515D3}"/>
          </ac:spMkLst>
        </pc:spChg>
        <pc:picChg chg="mod">
          <ac:chgData name="Daniel Tsai" userId="79792146-b56b-4563-94b0-3cee95fdec11" providerId="ADAL" clId="{B2C304E7-152B-4AC1-9217-941EF9E0782F}" dt="2022-12-21T02:53:54.899" v="44" actId="1035"/>
          <ac:picMkLst>
            <pc:docMk/>
            <pc:sldMk cId="3558563133" sldId="2123258752"/>
            <ac:picMk id="4" creationId="{744253F4-9F72-63CC-9481-C68355668712}"/>
          </ac:picMkLst>
        </pc:picChg>
        <pc:picChg chg="mod">
          <ac:chgData name="Daniel Tsai" userId="79792146-b56b-4563-94b0-3cee95fdec11" providerId="ADAL" clId="{B2C304E7-152B-4AC1-9217-941EF9E0782F}" dt="2022-12-21T02:53:54.899" v="44" actId="1035"/>
          <ac:picMkLst>
            <pc:docMk/>
            <pc:sldMk cId="3558563133" sldId="2123258752"/>
            <ac:picMk id="5" creationId="{E8EC9B40-8B1B-01D4-8464-174D14CA9869}"/>
          </ac:picMkLst>
        </pc:picChg>
      </pc:sldChg>
    </pc:docChg>
  </pc:docChgLst>
  <pc:docChgLst>
    <pc:chgData name="Hao-En Kuan" userId="773e9743-57aa-496f-99aa-6cc839089363" providerId="ADAL" clId="{C5749F4E-C8CB-433F-9312-AEA5A167D181}"/>
    <pc:docChg chg="undo custSel modSld">
      <pc:chgData name="Hao-En Kuan" userId="773e9743-57aa-496f-99aa-6cc839089363" providerId="ADAL" clId="{C5749F4E-C8CB-433F-9312-AEA5A167D181}" dt="2023-02-15T01:39:42.732" v="1342" actId="1076"/>
      <pc:docMkLst>
        <pc:docMk/>
      </pc:docMkLst>
      <pc:sldChg chg="addSp modSp mod">
        <pc:chgData name="Hao-En Kuan" userId="773e9743-57aa-496f-99aa-6cc839089363" providerId="ADAL" clId="{C5749F4E-C8CB-433F-9312-AEA5A167D181}" dt="2023-02-15T01:39:42.732" v="1342" actId="1076"/>
        <pc:sldMkLst>
          <pc:docMk/>
          <pc:sldMk cId="3643119232" sldId="10839"/>
        </pc:sldMkLst>
        <pc:spChg chg="add mod">
          <ac:chgData name="Hao-En Kuan" userId="773e9743-57aa-496f-99aa-6cc839089363" providerId="ADAL" clId="{C5749F4E-C8CB-433F-9312-AEA5A167D181}" dt="2023-02-15T01:39:42.732" v="1342" actId="1076"/>
          <ac:spMkLst>
            <pc:docMk/>
            <pc:sldMk cId="3643119232" sldId="10839"/>
            <ac:spMk id="6" creationId="{7A858E6E-A36A-0C15-2245-71D418EFCE60}"/>
          </ac:spMkLst>
        </pc:spChg>
        <pc:spChg chg="mod">
          <ac:chgData name="Hao-En Kuan" userId="773e9743-57aa-496f-99aa-6cc839089363" providerId="ADAL" clId="{C5749F4E-C8CB-433F-9312-AEA5A167D181}" dt="2022-12-27T02:29:04.423" v="1" actId="2711"/>
          <ac:spMkLst>
            <pc:docMk/>
            <pc:sldMk cId="3643119232" sldId="10839"/>
            <ac:spMk id="16" creationId="{FEA9A74F-8080-405E-E526-D342082A00A9}"/>
          </ac:spMkLst>
        </pc:spChg>
        <pc:spChg chg="mod">
          <ac:chgData name="Hao-En Kuan" userId="773e9743-57aa-496f-99aa-6cc839089363" providerId="ADAL" clId="{C5749F4E-C8CB-433F-9312-AEA5A167D181}" dt="2022-12-28T02:36:40.157" v="968" actId="20577"/>
          <ac:spMkLst>
            <pc:docMk/>
            <pc:sldMk cId="3643119232" sldId="10839"/>
            <ac:spMk id="18" creationId="{2E1F818D-9281-A141-D878-373E30C449C2}"/>
          </ac:spMkLst>
        </pc:spChg>
        <pc:spChg chg="mod">
          <ac:chgData name="Hao-En Kuan" userId="773e9743-57aa-496f-99aa-6cc839089363" providerId="ADAL" clId="{C5749F4E-C8CB-433F-9312-AEA5A167D181}" dt="2022-12-28T02:39:36.676" v="1057" actId="1076"/>
          <ac:spMkLst>
            <pc:docMk/>
            <pc:sldMk cId="3643119232" sldId="10839"/>
            <ac:spMk id="19" creationId="{C7D20D1D-7FD1-1969-261B-58CEFC7F7EF7}"/>
          </ac:spMkLst>
        </pc:spChg>
      </pc:sldChg>
      <pc:sldChg chg="modSp mod modNotesTx">
        <pc:chgData name="Hao-En Kuan" userId="773e9743-57aa-496f-99aa-6cc839089363" providerId="ADAL" clId="{C5749F4E-C8CB-433F-9312-AEA5A167D181}" dt="2022-12-27T09:37:14.876" v="887" actId="20577"/>
        <pc:sldMkLst>
          <pc:docMk/>
          <pc:sldMk cId="2102526996" sldId="10843"/>
        </pc:sldMkLst>
        <pc:spChg chg="mod">
          <ac:chgData name="Hao-En Kuan" userId="773e9743-57aa-496f-99aa-6cc839089363" providerId="ADAL" clId="{C5749F4E-C8CB-433F-9312-AEA5A167D181}" dt="2022-12-27T02:59:12.789" v="228" actId="1076"/>
          <ac:spMkLst>
            <pc:docMk/>
            <pc:sldMk cId="2102526996" sldId="10843"/>
            <ac:spMk id="18" creationId="{7DDF1667-0080-4E7A-9669-7660E7A0267A}"/>
          </ac:spMkLst>
        </pc:spChg>
      </pc:sldChg>
      <pc:sldChg chg="modNotesTx">
        <pc:chgData name="Hao-En Kuan" userId="773e9743-57aa-496f-99aa-6cc839089363" providerId="ADAL" clId="{C5749F4E-C8CB-433F-9312-AEA5A167D181}" dt="2023-01-03T03:05:44.603" v="1337" actId="20577"/>
        <pc:sldMkLst>
          <pc:docMk/>
          <pc:sldMk cId="3509352759" sldId="2123258743"/>
        </pc:sldMkLst>
      </pc:sldChg>
      <pc:sldChg chg="modNotesTx">
        <pc:chgData name="Hao-En Kuan" userId="773e9743-57aa-496f-99aa-6cc839089363" providerId="ADAL" clId="{C5749F4E-C8CB-433F-9312-AEA5A167D181}" dt="2022-12-27T09:39:07.292" v="921" actId="20577"/>
        <pc:sldMkLst>
          <pc:docMk/>
          <pc:sldMk cId="1267448738" sldId="2123258746"/>
        </pc:sldMkLst>
      </pc:sldChg>
      <pc:sldChg chg="addSp modSp mod modAnim">
        <pc:chgData name="Hao-En Kuan" userId="773e9743-57aa-496f-99aa-6cc839089363" providerId="ADAL" clId="{C5749F4E-C8CB-433F-9312-AEA5A167D181}" dt="2022-12-27T04:33:03.445" v="514"/>
        <pc:sldMkLst>
          <pc:docMk/>
          <pc:sldMk cId="457878785" sldId="2123258747"/>
        </pc:sldMkLst>
        <pc:spChg chg="mod">
          <ac:chgData name="Hao-En Kuan" userId="773e9743-57aa-496f-99aa-6cc839089363" providerId="ADAL" clId="{C5749F4E-C8CB-433F-9312-AEA5A167D181}" dt="2022-12-27T03:28:52.240" v="494" actId="1076"/>
          <ac:spMkLst>
            <pc:docMk/>
            <pc:sldMk cId="457878785" sldId="2123258747"/>
            <ac:spMk id="5" creationId="{B0F35105-B5C3-FC80-A2D3-ED72FFF2DFF8}"/>
          </ac:spMkLst>
        </pc:spChg>
        <pc:spChg chg="mod">
          <ac:chgData name="Hao-En Kuan" userId="773e9743-57aa-496f-99aa-6cc839089363" providerId="ADAL" clId="{C5749F4E-C8CB-433F-9312-AEA5A167D181}" dt="2022-12-27T03:29:09.725" v="498" actId="1076"/>
          <ac:spMkLst>
            <pc:docMk/>
            <pc:sldMk cId="457878785" sldId="2123258747"/>
            <ac:spMk id="6" creationId="{CACA300E-901B-E02F-5665-BD505BAE4C73}"/>
          </ac:spMkLst>
        </pc:spChg>
        <pc:spChg chg="mod">
          <ac:chgData name="Hao-En Kuan" userId="773e9743-57aa-496f-99aa-6cc839089363" providerId="ADAL" clId="{C5749F4E-C8CB-433F-9312-AEA5A167D181}" dt="2022-12-27T03:28:56.093" v="495" actId="1076"/>
          <ac:spMkLst>
            <pc:docMk/>
            <pc:sldMk cId="457878785" sldId="2123258747"/>
            <ac:spMk id="7" creationId="{CE26A816-671D-1FD1-8E58-9C17586E8F36}"/>
          </ac:spMkLst>
        </pc:spChg>
        <pc:spChg chg="mod">
          <ac:chgData name="Hao-En Kuan" userId="773e9743-57aa-496f-99aa-6cc839089363" providerId="ADAL" clId="{C5749F4E-C8CB-433F-9312-AEA5A167D181}" dt="2022-12-27T03:29:12.594" v="499" actId="1076"/>
          <ac:spMkLst>
            <pc:docMk/>
            <pc:sldMk cId="457878785" sldId="2123258747"/>
            <ac:spMk id="8" creationId="{C3B5E893-E94B-9425-168B-38F319E8CF45}"/>
          </ac:spMkLst>
        </pc:spChg>
        <pc:spChg chg="mod">
          <ac:chgData name="Hao-En Kuan" userId="773e9743-57aa-496f-99aa-6cc839089363" providerId="ADAL" clId="{C5749F4E-C8CB-433F-9312-AEA5A167D181}" dt="2022-12-27T03:29:00.935" v="496" actId="1076"/>
          <ac:spMkLst>
            <pc:docMk/>
            <pc:sldMk cId="457878785" sldId="2123258747"/>
            <ac:spMk id="9" creationId="{A0C431D2-FD51-9CA8-BA2E-32F624A834E8}"/>
          </ac:spMkLst>
        </pc:spChg>
        <pc:spChg chg="add mod">
          <ac:chgData name="Hao-En Kuan" userId="773e9743-57aa-496f-99aa-6cc839089363" providerId="ADAL" clId="{C5749F4E-C8CB-433F-9312-AEA5A167D181}" dt="2022-12-27T04:31:39.449" v="509" actId="688"/>
          <ac:spMkLst>
            <pc:docMk/>
            <pc:sldMk cId="457878785" sldId="2123258747"/>
            <ac:spMk id="12" creationId="{C64A65D2-6E7B-74E4-C102-AD1680201297}"/>
          </ac:spMkLst>
        </pc:spChg>
        <pc:grpChg chg="add">
          <ac:chgData name="Hao-En Kuan" userId="773e9743-57aa-496f-99aa-6cc839089363" providerId="ADAL" clId="{C5749F4E-C8CB-433F-9312-AEA5A167D181}" dt="2022-12-27T04:32:31.038" v="512" actId="164"/>
          <ac:grpSpMkLst>
            <pc:docMk/>
            <pc:sldMk cId="457878785" sldId="2123258747"/>
            <ac:grpSpMk id="17" creationId="{68B4A619-C1C5-EF05-5AD7-EA8DE63BC9E0}"/>
          </ac:grpSpMkLst>
        </pc:grpChg>
        <pc:picChg chg="mod">
          <ac:chgData name="Hao-En Kuan" userId="773e9743-57aa-496f-99aa-6cc839089363" providerId="ADAL" clId="{C5749F4E-C8CB-433F-9312-AEA5A167D181}" dt="2022-12-27T03:29:06.386" v="497" actId="1076"/>
          <ac:picMkLst>
            <pc:docMk/>
            <pc:sldMk cId="457878785" sldId="2123258747"/>
            <ac:picMk id="1026" creationId="{CC4D2A97-AC37-B3DF-BE3E-7708718E15BD}"/>
          </ac:picMkLst>
        </pc:picChg>
        <pc:picChg chg="mod">
          <ac:chgData name="Hao-En Kuan" userId="773e9743-57aa-496f-99aa-6cc839089363" providerId="ADAL" clId="{C5749F4E-C8CB-433F-9312-AEA5A167D181}" dt="2022-12-27T03:28:46.822" v="493" actId="1076"/>
          <ac:picMkLst>
            <pc:docMk/>
            <pc:sldMk cId="457878785" sldId="2123258747"/>
            <ac:picMk id="1028" creationId="{82CB5CEB-DEB9-DAA2-2AF8-AE1E3698DCB1}"/>
          </ac:picMkLst>
        </pc:picChg>
        <pc:cxnChg chg="add mod">
          <ac:chgData name="Hao-En Kuan" userId="773e9743-57aa-496f-99aa-6cc839089363" providerId="ADAL" clId="{C5749F4E-C8CB-433F-9312-AEA5A167D181}" dt="2022-12-27T04:32:10.952" v="511" actId="14100"/>
          <ac:cxnSpMkLst>
            <pc:docMk/>
            <pc:sldMk cId="457878785" sldId="2123258747"/>
            <ac:cxnSpMk id="3" creationId="{65EAA79B-B300-B413-E9D0-6762878351EF}"/>
          </ac:cxnSpMkLst>
        </pc:cxnChg>
      </pc:sldChg>
      <pc:sldChg chg="addSp delSp modSp mod modNotesTx">
        <pc:chgData name="Hao-En Kuan" userId="773e9743-57aa-496f-99aa-6cc839089363" providerId="ADAL" clId="{C5749F4E-C8CB-433F-9312-AEA5A167D181}" dt="2022-12-27T09:40:01.737" v="922" actId="20577"/>
        <pc:sldMkLst>
          <pc:docMk/>
          <pc:sldMk cId="417124924" sldId="2123258748"/>
        </pc:sldMkLst>
        <pc:spChg chg="topLvl">
          <ac:chgData name="Hao-En Kuan" userId="773e9743-57aa-496f-99aa-6cc839089363" providerId="ADAL" clId="{C5749F4E-C8CB-433F-9312-AEA5A167D181}" dt="2022-12-27T03:04:45.752" v="324" actId="165"/>
          <ac:spMkLst>
            <pc:docMk/>
            <pc:sldMk cId="417124924" sldId="2123258748"/>
            <ac:spMk id="2" creationId="{5C59579C-779B-EA1B-E259-F5DB515241EC}"/>
          </ac:spMkLst>
        </pc:spChg>
        <pc:spChg chg="add mod">
          <ac:chgData name="Hao-En Kuan" userId="773e9743-57aa-496f-99aa-6cc839089363" providerId="ADAL" clId="{C5749F4E-C8CB-433F-9312-AEA5A167D181}" dt="2022-12-27T09:40:01.737" v="922" actId="20577"/>
          <ac:spMkLst>
            <pc:docMk/>
            <pc:sldMk cId="417124924" sldId="2123258748"/>
            <ac:spMk id="3" creationId="{F4360654-603E-0B73-13B2-5B3956F9D851}"/>
          </ac:spMkLst>
        </pc:spChg>
        <pc:spChg chg="add mod">
          <ac:chgData name="Hao-En Kuan" userId="773e9743-57aa-496f-99aa-6cc839089363" providerId="ADAL" clId="{C5749F4E-C8CB-433F-9312-AEA5A167D181}" dt="2022-12-27T03:09:11.650" v="360" actId="208"/>
          <ac:spMkLst>
            <pc:docMk/>
            <pc:sldMk cId="417124924" sldId="2123258748"/>
            <ac:spMk id="4" creationId="{1BDC90CB-18A2-A943-29B6-D89E29AD83F4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8" creationId="{AE8691C0-FD15-1479-0E77-FC92C0BAC030}"/>
          </ac:spMkLst>
        </pc:spChg>
        <pc:spChg chg="mod">
          <ac:chgData name="Hao-En Kuan" userId="773e9743-57aa-496f-99aa-6cc839089363" providerId="ADAL" clId="{C5749F4E-C8CB-433F-9312-AEA5A167D181}" dt="2022-12-27T03:02:04.766" v="263" actId="20577"/>
          <ac:spMkLst>
            <pc:docMk/>
            <pc:sldMk cId="417124924" sldId="2123258748"/>
            <ac:spMk id="11" creationId="{2B54FC35-802E-CFBB-23F6-9C41A89D7130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17" creationId="{F203AF73-04CF-0C64-A710-70707D13FFB9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18" creationId="{9A7FFF68-72DB-08E4-D2D1-483566CE89EA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19" creationId="{799AB3F6-4B1D-F985-AB2B-55BF76397E2E}"/>
          </ac:spMkLst>
        </pc:spChg>
        <pc:spChg chg="mod 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20" creationId="{9197250B-FF5A-A73B-ED22-83A836719602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25" creationId="{C9E1F60F-DF42-99F3-3290-CC600B64C698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33" creationId="{6B71B9D9-8687-C9D8-9FEB-D32990A6EC5C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34" creationId="{5526D6DA-2A3B-7B63-F7CD-166DADA829E6}"/>
          </ac:spMkLst>
        </pc:spChg>
        <pc:spChg chg="topLvl">
          <ac:chgData name="Hao-En Kuan" userId="773e9743-57aa-496f-99aa-6cc839089363" providerId="ADAL" clId="{C5749F4E-C8CB-433F-9312-AEA5A167D181}" dt="2022-12-27T03:05:00.756" v="327" actId="165"/>
          <ac:spMkLst>
            <pc:docMk/>
            <pc:sldMk cId="417124924" sldId="2123258748"/>
            <ac:spMk id="35" creationId="{F1946A09-8FB3-DFF1-0F66-7505381F337B}"/>
          </ac:spMkLst>
        </pc:spChg>
        <pc:spChg chg="add del">
          <ac:chgData name="Hao-En Kuan" userId="773e9743-57aa-496f-99aa-6cc839089363" providerId="ADAL" clId="{C5749F4E-C8CB-433F-9312-AEA5A167D181}" dt="2022-12-27T03:07:43.901" v="347" actId="478"/>
          <ac:spMkLst>
            <pc:docMk/>
            <pc:sldMk cId="417124924" sldId="2123258748"/>
            <ac:spMk id="37" creationId="{3648C0D5-8B2D-C648-8DE8-FF63B120F846}"/>
          </ac:spMkLst>
        </pc:spChg>
        <pc:spChg chg="topLvl">
          <ac:chgData name="Hao-En Kuan" userId="773e9743-57aa-496f-99aa-6cc839089363" providerId="ADAL" clId="{C5749F4E-C8CB-433F-9312-AEA5A167D181}" dt="2022-12-27T03:04:45.752" v="324" actId="165"/>
          <ac:spMkLst>
            <pc:docMk/>
            <pc:sldMk cId="417124924" sldId="2123258748"/>
            <ac:spMk id="44" creationId="{3FBA4077-15FC-9C74-FF50-C228C2097142}"/>
          </ac:spMkLst>
        </pc:spChg>
        <pc:spChg chg="topLvl">
          <ac:chgData name="Hao-En Kuan" userId="773e9743-57aa-496f-99aa-6cc839089363" providerId="ADAL" clId="{C5749F4E-C8CB-433F-9312-AEA5A167D181}" dt="2022-12-27T03:04:45.752" v="324" actId="165"/>
          <ac:spMkLst>
            <pc:docMk/>
            <pc:sldMk cId="417124924" sldId="2123258748"/>
            <ac:spMk id="45" creationId="{94531E23-D13D-F7E9-DC23-6269CE688EB3}"/>
          </ac:spMkLst>
        </pc:spChg>
        <pc:spChg chg="topLvl">
          <ac:chgData name="Hao-En Kuan" userId="773e9743-57aa-496f-99aa-6cc839089363" providerId="ADAL" clId="{C5749F4E-C8CB-433F-9312-AEA5A167D181}" dt="2022-12-27T03:04:45.752" v="324" actId="165"/>
          <ac:spMkLst>
            <pc:docMk/>
            <pc:sldMk cId="417124924" sldId="2123258748"/>
            <ac:spMk id="46" creationId="{173A0927-86AB-83C5-59F0-6C772155C34D}"/>
          </ac:spMkLst>
        </pc:spChg>
        <pc:grpChg chg="del">
          <ac:chgData name="Hao-En Kuan" userId="773e9743-57aa-496f-99aa-6cc839089363" providerId="ADAL" clId="{C5749F4E-C8CB-433F-9312-AEA5A167D181}" dt="2022-12-27T03:04:45.752" v="324" actId="165"/>
          <ac:grpSpMkLst>
            <pc:docMk/>
            <pc:sldMk cId="417124924" sldId="2123258748"/>
            <ac:grpSpMk id="16" creationId="{5978676F-0217-2273-AD04-E364AE8B470C}"/>
          </ac:grpSpMkLst>
        </pc:grpChg>
        <pc:grpChg chg="del topLvl">
          <ac:chgData name="Hao-En Kuan" userId="773e9743-57aa-496f-99aa-6cc839089363" providerId="ADAL" clId="{C5749F4E-C8CB-433F-9312-AEA5A167D181}" dt="2022-12-27T03:05:00.756" v="327" actId="165"/>
          <ac:grpSpMkLst>
            <pc:docMk/>
            <pc:sldMk cId="417124924" sldId="2123258748"/>
            <ac:grpSpMk id="40" creationId="{2DFF02C8-82F1-AFDA-738C-B29687C66E6E}"/>
          </ac:grpSpMkLst>
        </pc:grpChg>
        <pc:grpChg chg="add mod">
          <ac:chgData name="Hao-En Kuan" userId="773e9743-57aa-496f-99aa-6cc839089363" providerId="ADAL" clId="{C5749F4E-C8CB-433F-9312-AEA5A167D181}" dt="2022-12-27T03:08:19.552" v="355" actId="1076"/>
          <ac:grpSpMkLst>
            <pc:docMk/>
            <pc:sldMk cId="417124924" sldId="2123258748"/>
            <ac:grpSpMk id="51" creationId="{9C4067A1-8E88-563A-2F3A-2D784B35945B}"/>
          </ac:grpSpMkLst>
        </pc:grpChg>
        <pc:grpChg chg="add mod">
          <ac:chgData name="Hao-En Kuan" userId="773e9743-57aa-496f-99aa-6cc839089363" providerId="ADAL" clId="{C5749F4E-C8CB-433F-9312-AEA5A167D181}" dt="2022-12-27T03:09:45.412" v="364" actId="1076"/>
          <ac:grpSpMkLst>
            <pc:docMk/>
            <pc:sldMk cId="417124924" sldId="2123258748"/>
            <ac:grpSpMk id="52" creationId="{C7B2EAF1-8305-B071-9C14-8889C51A15C2}"/>
          </ac:grpSpMkLst>
        </pc:grpChg>
        <pc:picChg chg="del topLvl">
          <ac:chgData name="Hao-En Kuan" userId="773e9743-57aa-496f-99aa-6cc839089363" providerId="ADAL" clId="{C5749F4E-C8CB-433F-9312-AEA5A167D181}" dt="2022-12-27T03:04:49.413" v="325" actId="478"/>
          <ac:picMkLst>
            <pc:docMk/>
            <pc:sldMk cId="417124924" sldId="2123258748"/>
            <ac:picMk id="15" creationId="{6D8E2729-A4E1-E5E6-9B5A-8252CA0DD539}"/>
          </ac:picMkLst>
        </pc:pic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10" creationId="{4A31017A-9379-1087-6810-031563A611A9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12" creationId="{2DA2D719-ED73-FD33-A3C1-CACF7770AEB6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14" creationId="{67E0E5F0-12B9-80B5-36AA-DB4DB365BBB2}"/>
          </ac:cxnSpMkLst>
        </pc:cxnChg>
        <pc:cxnChg chg="add mod">
          <ac:chgData name="Hao-En Kuan" userId="773e9743-57aa-496f-99aa-6cc839089363" providerId="ADAL" clId="{C5749F4E-C8CB-433F-9312-AEA5A167D181}" dt="2022-12-27T03:09:27.616" v="361" actId="208"/>
          <ac:cxnSpMkLst>
            <pc:docMk/>
            <pc:sldMk cId="417124924" sldId="2123258748"/>
            <ac:cxnSpMk id="21" creationId="{B62B7373-F9E1-E755-6E66-1A62E19AFD52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22" creationId="{5B32E03C-7628-CDE2-AF1A-1D1FFAF7944C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24" creationId="{BB139B1A-BBDE-DE0B-37FD-5D09D06D259C}"/>
          </ac:cxnSpMkLst>
        </pc:cxnChg>
        <pc:cxnChg chg="add mod">
          <ac:chgData name="Hao-En Kuan" userId="773e9743-57aa-496f-99aa-6cc839089363" providerId="ADAL" clId="{C5749F4E-C8CB-433F-9312-AEA5A167D181}" dt="2022-12-27T03:09:27.616" v="361" actId="208"/>
          <ac:cxnSpMkLst>
            <pc:docMk/>
            <pc:sldMk cId="417124924" sldId="2123258748"/>
            <ac:cxnSpMk id="26" creationId="{8F3BFFAB-8F7E-A2B3-05BE-B15727004394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29" creationId="{C6CF417B-8252-AFF7-79C0-CE3C6CAB0BD6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31" creationId="{36D420EA-44CA-AE10-BAF6-0F312C05B78E}"/>
          </ac:cxnSpMkLst>
        </pc:cxnChg>
        <pc:cxnChg chg="topLvl">
          <ac:chgData name="Hao-En Kuan" userId="773e9743-57aa-496f-99aa-6cc839089363" providerId="ADAL" clId="{C5749F4E-C8CB-433F-9312-AEA5A167D181}" dt="2022-12-27T03:05:00.756" v="327" actId="165"/>
          <ac:cxnSpMkLst>
            <pc:docMk/>
            <pc:sldMk cId="417124924" sldId="2123258748"/>
            <ac:cxnSpMk id="32" creationId="{8B297583-471F-7E6F-CE2D-D333357ECD63}"/>
          </ac:cxnSpMkLst>
        </pc:cxnChg>
      </pc:sldChg>
      <pc:sldChg chg="modSp mod modNotesTx">
        <pc:chgData name="Hao-En Kuan" userId="773e9743-57aa-496f-99aa-6cc839089363" providerId="ADAL" clId="{C5749F4E-C8CB-433F-9312-AEA5A167D181}" dt="2022-12-28T03:32:05.613" v="1304" actId="404"/>
        <pc:sldMkLst>
          <pc:docMk/>
          <pc:sldMk cId="3632761029" sldId="2123258751"/>
        </pc:sldMkLst>
        <pc:spChg chg="mod">
          <ac:chgData name="Hao-En Kuan" userId="773e9743-57aa-496f-99aa-6cc839089363" providerId="ADAL" clId="{C5749F4E-C8CB-433F-9312-AEA5A167D181}" dt="2022-12-28T03:31:34.062" v="1281" actId="404"/>
          <ac:spMkLst>
            <pc:docMk/>
            <pc:sldMk cId="3632761029" sldId="2123258751"/>
            <ac:spMk id="19" creationId="{C70CA025-B1D7-6785-A9C2-A5E78D65C30F}"/>
          </ac:spMkLst>
        </pc:spChg>
        <pc:spChg chg="mod">
          <ac:chgData name="Hao-En Kuan" userId="773e9743-57aa-496f-99aa-6cc839089363" providerId="ADAL" clId="{C5749F4E-C8CB-433F-9312-AEA5A167D181}" dt="2022-12-28T03:32:05.613" v="1304" actId="404"/>
          <ac:spMkLst>
            <pc:docMk/>
            <pc:sldMk cId="3632761029" sldId="2123258751"/>
            <ac:spMk id="20" creationId="{4EC906E5-8AC6-FF19-27A4-35C742787CEC}"/>
          </ac:spMkLst>
        </pc:spChg>
      </pc:sldChg>
      <pc:sldChg chg="addSp delSp modSp mod delAnim modNotesTx">
        <pc:chgData name="Hao-En Kuan" userId="773e9743-57aa-496f-99aa-6cc839089363" providerId="ADAL" clId="{C5749F4E-C8CB-433F-9312-AEA5A167D181}" dt="2022-12-28T02:47:39.587" v="1168"/>
        <pc:sldMkLst>
          <pc:docMk/>
          <pc:sldMk cId="3558563133" sldId="2123258752"/>
        </pc:sldMkLst>
        <pc:spChg chg="mod">
          <ac:chgData name="Hao-En Kuan" userId="773e9743-57aa-496f-99aa-6cc839089363" providerId="ADAL" clId="{C5749F4E-C8CB-433F-9312-AEA5A167D181}" dt="2022-12-27T08:59:19.622" v="698" actId="20577"/>
          <ac:spMkLst>
            <pc:docMk/>
            <pc:sldMk cId="3558563133" sldId="2123258752"/>
            <ac:spMk id="2" creationId="{0B04B00B-ADCF-4D32-106C-72C52DE30F26}"/>
          </ac:spMkLst>
        </pc:spChg>
        <pc:spChg chg="add del mod">
          <ac:chgData name="Hao-En Kuan" userId="773e9743-57aa-496f-99aa-6cc839089363" providerId="ADAL" clId="{C5749F4E-C8CB-433F-9312-AEA5A167D181}" dt="2022-12-28T02:47:37.606" v="1167" actId="478"/>
          <ac:spMkLst>
            <pc:docMk/>
            <pc:sldMk cId="3558563133" sldId="2123258752"/>
            <ac:spMk id="3" creationId="{F4100685-2D5A-E8A6-BB9F-D50D2844F641}"/>
          </ac:spMkLst>
        </pc:spChg>
        <pc:spChg chg="add mod">
          <ac:chgData name="Hao-En Kuan" userId="773e9743-57aa-496f-99aa-6cc839089363" providerId="ADAL" clId="{C5749F4E-C8CB-433F-9312-AEA5A167D181}" dt="2022-12-28T02:47:39.587" v="1168"/>
          <ac:spMkLst>
            <pc:docMk/>
            <pc:sldMk cId="3558563133" sldId="2123258752"/>
            <ac:spMk id="4" creationId="{DFEEE987-CABF-81F3-6C1E-9638BE349307}"/>
          </ac:spMkLst>
        </pc:spChg>
        <pc:spChg chg="del mod">
          <ac:chgData name="Hao-En Kuan" userId="773e9743-57aa-496f-99aa-6cc839089363" providerId="ADAL" clId="{C5749F4E-C8CB-433F-9312-AEA5A167D181}" dt="2022-12-27T09:03:07.911" v="733" actId="478"/>
          <ac:spMkLst>
            <pc:docMk/>
            <pc:sldMk cId="3558563133" sldId="2123258752"/>
            <ac:spMk id="6" creationId="{1510D9C0-0A88-5C06-CA01-88D580A7A38E}"/>
          </ac:spMkLst>
        </pc:spChg>
        <pc:spChg chg="mod topLvl">
          <ac:chgData name="Hao-En Kuan" userId="773e9743-57aa-496f-99aa-6cc839089363" providerId="ADAL" clId="{C5749F4E-C8CB-433F-9312-AEA5A167D181}" dt="2022-12-27T09:08:11.658" v="796" actId="164"/>
          <ac:spMkLst>
            <pc:docMk/>
            <pc:sldMk cId="3558563133" sldId="2123258752"/>
            <ac:spMk id="8" creationId="{ADBBD7B9-CDC5-C912-01AA-C81D56C7EE5D}"/>
          </ac:spMkLst>
        </pc:spChg>
        <pc:spChg chg="mod topLvl">
          <ac:chgData name="Hao-En Kuan" userId="773e9743-57aa-496f-99aa-6cc839089363" providerId="ADAL" clId="{C5749F4E-C8CB-433F-9312-AEA5A167D181}" dt="2022-12-27T09:08:08.911" v="795" actId="164"/>
          <ac:spMkLst>
            <pc:docMk/>
            <pc:sldMk cId="3558563133" sldId="2123258752"/>
            <ac:spMk id="10" creationId="{0AC90210-EC48-052E-90DE-B0EEBC7515D3}"/>
          </ac:spMkLst>
        </pc:spChg>
        <pc:spChg chg="add del mod">
          <ac:chgData name="Hao-En Kuan" userId="773e9743-57aa-496f-99aa-6cc839089363" providerId="ADAL" clId="{C5749F4E-C8CB-433F-9312-AEA5A167D181}" dt="2022-12-28T02:46:51.429" v="1136" actId="478"/>
          <ac:spMkLst>
            <pc:docMk/>
            <pc:sldMk cId="3558563133" sldId="2123258752"/>
            <ac:spMk id="15" creationId="{56E94203-3EC7-A541-D001-392C522EA17C}"/>
          </ac:spMkLst>
        </pc:spChg>
        <pc:grpChg chg="add del mod topLvl">
          <ac:chgData name="Hao-En Kuan" userId="773e9743-57aa-496f-99aa-6cc839089363" providerId="ADAL" clId="{C5749F4E-C8CB-433F-9312-AEA5A167D181}" dt="2022-12-27T09:06:15.762" v="748" actId="165"/>
          <ac:grpSpMkLst>
            <pc:docMk/>
            <pc:sldMk cId="3558563133" sldId="2123258752"/>
            <ac:grpSpMk id="12" creationId="{E16E07D1-438F-68D8-D956-387E7FFAC8FA}"/>
          </ac:grpSpMkLst>
        </pc:grpChg>
        <pc:grpChg chg="add del mod topLvl">
          <ac:chgData name="Hao-En Kuan" userId="773e9743-57aa-496f-99aa-6cc839089363" providerId="ADAL" clId="{C5749F4E-C8CB-433F-9312-AEA5A167D181}" dt="2022-12-27T09:06:14.768" v="747" actId="165"/>
          <ac:grpSpMkLst>
            <pc:docMk/>
            <pc:sldMk cId="3558563133" sldId="2123258752"/>
            <ac:grpSpMk id="13" creationId="{8AF7FDFD-D1F6-2BB4-8779-1CDD0D510A3A}"/>
          </ac:grpSpMkLst>
        </pc:grpChg>
        <pc:grpChg chg="add del mod">
          <ac:chgData name="Hao-En Kuan" userId="773e9743-57aa-496f-99aa-6cc839089363" providerId="ADAL" clId="{C5749F4E-C8CB-433F-9312-AEA5A167D181}" dt="2022-12-27T08:56:13.376" v="656" actId="165"/>
          <ac:grpSpMkLst>
            <pc:docMk/>
            <pc:sldMk cId="3558563133" sldId="2123258752"/>
            <ac:grpSpMk id="14" creationId="{8A3FC336-DD9F-448E-5008-81C60E54B490}"/>
          </ac:grpSpMkLst>
        </pc:grpChg>
        <pc:grpChg chg="add del mod">
          <ac:chgData name="Hao-En Kuan" userId="773e9743-57aa-496f-99aa-6cc839089363" providerId="ADAL" clId="{C5749F4E-C8CB-433F-9312-AEA5A167D181}" dt="2022-12-27T09:03:26.024" v="738" actId="165"/>
          <ac:grpSpMkLst>
            <pc:docMk/>
            <pc:sldMk cId="3558563133" sldId="2123258752"/>
            <ac:grpSpMk id="16" creationId="{15ECE5BF-5197-A3F2-147E-BC72E41CBA18}"/>
          </ac:grpSpMkLst>
        </pc:grpChg>
        <pc:grpChg chg="add del mod">
          <ac:chgData name="Hao-En Kuan" userId="773e9743-57aa-496f-99aa-6cc839089363" providerId="ADAL" clId="{C5749F4E-C8CB-433F-9312-AEA5A167D181}" dt="2022-12-27T09:07:17.929" v="779" actId="165"/>
          <ac:grpSpMkLst>
            <pc:docMk/>
            <pc:sldMk cId="3558563133" sldId="2123258752"/>
            <ac:grpSpMk id="17" creationId="{04EB76E2-BB86-3259-F170-AED8C773FA7C}"/>
          </ac:grpSpMkLst>
        </pc:grpChg>
        <pc:grpChg chg="add del mod">
          <ac:chgData name="Hao-En Kuan" userId="773e9743-57aa-496f-99aa-6cc839089363" providerId="ADAL" clId="{C5749F4E-C8CB-433F-9312-AEA5A167D181}" dt="2022-12-27T09:07:18.680" v="780" actId="165"/>
          <ac:grpSpMkLst>
            <pc:docMk/>
            <pc:sldMk cId="3558563133" sldId="2123258752"/>
            <ac:grpSpMk id="18" creationId="{B820CF52-F783-65B3-D46A-15FF844E49AE}"/>
          </ac:grpSpMkLst>
        </pc:grpChg>
        <pc:grpChg chg="add mod">
          <ac:chgData name="Hao-En Kuan" userId="773e9743-57aa-496f-99aa-6cc839089363" providerId="ADAL" clId="{C5749F4E-C8CB-433F-9312-AEA5A167D181}" dt="2022-12-28T02:47:02.439" v="1159" actId="1035"/>
          <ac:grpSpMkLst>
            <pc:docMk/>
            <pc:sldMk cId="3558563133" sldId="2123258752"/>
            <ac:grpSpMk id="19" creationId="{CA348A05-0EFF-9177-6BE4-CC22BCF88FE4}"/>
          </ac:grpSpMkLst>
        </pc:grpChg>
        <pc:grpChg chg="add mod">
          <ac:chgData name="Hao-En Kuan" userId="773e9743-57aa-496f-99aa-6cc839089363" providerId="ADAL" clId="{C5749F4E-C8CB-433F-9312-AEA5A167D181}" dt="2022-12-28T02:47:02.439" v="1159" actId="1035"/>
          <ac:grpSpMkLst>
            <pc:docMk/>
            <pc:sldMk cId="3558563133" sldId="2123258752"/>
            <ac:grpSpMk id="20" creationId="{5F6E414B-6922-FADB-D2C7-95E0992F1E72}"/>
          </ac:grpSpMkLst>
        </pc:grpChg>
        <pc:graphicFrameChg chg="add mod topLvl">
          <ac:chgData name="Hao-En Kuan" userId="773e9743-57aa-496f-99aa-6cc839089363" providerId="ADAL" clId="{C5749F4E-C8CB-433F-9312-AEA5A167D181}" dt="2022-12-27T09:08:11.658" v="796" actId="164"/>
          <ac:graphicFrameMkLst>
            <pc:docMk/>
            <pc:sldMk cId="3558563133" sldId="2123258752"/>
            <ac:graphicFrameMk id="9" creationId="{BDB40F4D-C7F7-444D-2741-2498FB1394CB}"/>
          </ac:graphicFrameMkLst>
        </pc:graphicFrameChg>
        <pc:graphicFrameChg chg="add mod topLvl">
          <ac:chgData name="Hao-En Kuan" userId="773e9743-57aa-496f-99aa-6cc839089363" providerId="ADAL" clId="{C5749F4E-C8CB-433F-9312-AEA5A167D181}" dt="2022-12-27T09:08:08.911" v="795" actId="164"/>
          <ac:graphicFrameMkLst>
            <pc:docMk/>
            <pc:sldMk cId="3558563133" sldId="2123258752"/>
            <ac:graphicFrameMk id="11" creationId="{E2372D46-4738-BD5B-8B53-48A385A5180E}"/>
          </ac:graphicFrameMkLst>
        </pc:graphicFrameChg>
        <pc:picChg chg="del">
          <ac:chgData name="Hao-En Kuan" userId="773e9743-57aa-496f-99aa-6cc839089363" providerId="ADAL" clId="{C5749F4E-C8CB-433F-9312-AEA5A167D181}" dt="2022-12-27T08:50:36.133" v="599" actId="478"/>
          <ac:picMkLst>
            <pc:docMk/>
            <pc:sldMk cId="3558563133" sldId="2123258752"/>
            <ac:picMk id="4" creationId="{744253F4-9F72-63CC-9481-C68355668712}"/>
          </ac:picMkLst>
        </pc:picChg>
        <pc:picChg chg="del">
          <ac:chgData name="Hao-En Kuan" userId="773e9743-57aa-496f-99aa-6cc839089363" providerId="ADAL" clId="{C5749F4E-C8CB-433F-9312-AEA5A167D181}" dt="2022-12-27T08:49:53.219" v="582" actId="478"/>
          <ac:picMkLst>
            <pc:docMk/>
            <pc:sldMk cId="3558563133" sldId="2123258752"/>
            <ac:picMk id="5" creationId="{E8EC9B40-8B1B-01D4-8464-174D14CA9869}"/>
          </ac:picMkLst>
        </pc:picChg>
      </pc:sldChg>
      <pc:sldChg chg="addSp delSp modSp mod modAnim">
        <pc:chgData name="Hao-En Kuan" userId="773e9743-57aa-496f-99aa-6cc839089363" providerId="ADAL" clId="{C5749F4E-C8CB-433F-9312-AEA5A167D181}" dt="2022-12-28T02:48:17.232" v="1174" actId="1076"/>
        <pc:sldMkLst>
          <pc:docMk/>
          <pc:sldMk cId="2005533298" sldId="2123258753"/>
        </pc:sldMkLst>
        <pc:spChg chg="mod">
          <ac:chgData name="Hao-En Kuan" userId="773e9743-57aa-496f-99aa-6cc839089363" providerId="ADAL" clId="{C5749F4E-C8CB-433F-9312-AEA5A167D181}" dt="2022-12-28T02:43:59.737" v="1064" actId="14100"/>
          <ac:spMkLst>
            <pc:docMk/>
            <pc:sldMk cId="2005533298" sldId="2123258753"/>
            <ac:spMk id="2" creationId="{789E06BC-D7BF-A515-5CEF-F146280E368A}"/>
          </ac:spMkLst>
        </pc:spChg>
        <pc:spChg chg="mod">
          <ac:chgData name="Hao-En Kuan" userId="773e9743-57aa-496f-99aa-6cc839089363" providerId="ADAL" clId="{C5749F4E-C8CB-433F-9312-AEA5A167D181}" dt="2022-12-28T02:47:29.424" v="1163" actId="1076"/>
          <ac:spMkLst>
            <pc:docMk/>
            <pc:sldMk cId="2005533298" sldId="2123258753"/>
            <ac:spMk id="3" creationId="{96F219DD-6F3A-2366-3D1B-07888452F131}"/>
          </ac:spMkLst>
        </pc:spChg>
        <pc:spChg chg="add del mod">
          <ac:chgData name="Hao-En Kuan" userId="773e9743-57aa-496f-99aa-6cc839089363" providerId="ADAL" clId="{C5749F4E-C8CB-433F-9312-AEA5A167D181}" dt="2022-12-27T09:02:56.988" v="728"/>
          <ac:spMkLst>
            <pc:docMk/>
            <pc:sldMk cId="2005533298" sldId="2123258753"/>
            <ac:spMk id="4" creationId="{3DDCEC1A-6C44-43EF-96C6-8D8C30978ABE}"/>
          </ac:spMkLst>
        </pc:spChg>
        <pc:spChg chg="add mod">
          <ac:chgData name="Hao-En Kuan" userId="773e9743-57aa-496f-99aa-6cc839089363" providerId="ADAL" clId="{C5749F4E-C8CB-433F-9312-AEA5A167D181}" dt="2022-12-28T02:48:17.232" v="1174" actId="1076"/>
          <ac:spMkLst>
            <pc:docMk/>
            <pc:sldMk cId="2005533298" sldId="2123258753"/>
            <ac:spMk id="4" creationId="{5473C320-7FF5-64A3-F8F7-2C66ACC49269}"/>
          </ac:spMkLst>
        </pc:spChg>
        <pc:spChg chg="add mod ord">
          <ac:chgData name="Hao-En Kuan" userId="773e9743-57aa-496f-99aa-6cc839089363" providerId="ADAL" clId="{C5749F4E-C8CB-433F-9312-AEA5A167D181}" dt="2022-12-27T09:26:01.540" v="816" actId="207"/>
          <ac:spMkLst>
            <pc:docMk/>
            <pc:sldMk cId="2005533298" sldId="2123258753"/>
            <ac:spMk id="6" creationId="{1119FB84-461E-AC9B-BE32-C05C0ADEB016}"/>
          </ac:spMkLst>
        </pc:spChg>
        <pc:spChg chg="mod">
          <ac:chgData name="Hao-En Kuan" userId="773e9743-57aa-496f-99aa-6cc839089363" providerId="ADAL" clId="{C5749F4E-C8CB-433F-9312-AEA5A167D181}" dt="2022-12-27T09:26:11.703" v="817" actId="1076"/>
          <ac:spMkLst>
            <pc:docMk/>
            <pc:sldMk cId="2005533298" sldId="2123258753"/>
            <ac:spMk id="7" creationId="{13C71430-EF70-4280-6A93-85900DA7C6B2}"/>
          </ac:spMkLst>
        </pc:spChg>
        <pc:grpChg chg="add mod">
          <ac:chgData name="Hao-En Kuan" userId="773e9743-57aa-496f-99aa-6cc839089363" providerId="ADAL" clId="{C5749F4E-C8CB-433F-9312-AEA5A167D181}" dt="2022-12-28T02:47:25.569" v="1162" actId="1076"/>
          <ac:grpSpMkLst>
            <pc:docMk/>
            <pc:sldMk cId="2005533298" sldId="2123258753"/>
            <ac:grpSpMk id="8" creationId="{0E0FDDF5-CD7E-20A0-1A31-E8E7296E9A2F}"/>
          </ac:grpSpMkLst>
        </pc:grpChg>
        <pc:picChg chg="mod">
          <ac:chgData name="Hao-En Kuan" userId="773e9743-57aa-496f-99aa-6cc839089363" providerId="ADAL" clId="{C5749F4E-C8CB-433F-9312-AEA5A167D181}" dt="2022-12-28T02:47:25.569" v="1162" actId="1076"/>
          <ac:picMkLst>
            <pc:docMk/>
            <pc:sldMk cId="2005533298" sldId="2123258753"/>
            <ac:picMk id="5" creationId="{0AF6AC9C-1023-6691-65C8-94385FBAE371}"/>
          </ac:picMkLst>
        </pc:picChg>
      </pc:sldChg>
    </pc:docChg>
  </pc:docChgLst>
  <pc:docChgLst>
    <pc:chgData name="Hao-En Kuan" userId="773e9743-57aa-496f-99aa-6cc839089363" providerId="ADAL" clId="{0708B6F6-D5FD-4281-9E47-86196E8985E6}"/>
    <pc:docChg chg="undo custSel addSld delSld modSld modSection">
      <pc:chgData name="Hao-En Kuan" userId="773e9743-57aa-496f-99aa-6cc839089363" providerId="ADAL" clId="{0708B6F6-D5FD-4281-9E47-86196E8985E6}" dt="2023-03-21T01:19:24.510" v="223" actId="14100"/>
      <pc:docMkLst>
        <pc:docMk/>
      </pc:docMkLst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2802764019" sldId="10830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2538484239" sldId="10831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1763910316" sldId="10832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1696757" sldId="10833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4079808271" sldId="10834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61912578" sldId="10835"/>
        </pc:sldMkLst>
      </pc:sldChg>
      <pc:sldChg chg="mod modShow">
        <pc:chgData name="Hao-En Kuan" userId="773e9743-57aa-496f-99aa-6cc839089363" providerId="ADAL" clId="{0708B6F6-D5FD-4281-9E47-86196E8985E6}" dt="2023-03-20T15:55:38.737" v="212" actId="729"/>
        <pc:sldMkLst>
          <pc:docMk/>
          <pc:sldMk cId="4059778845" sldId="10841"/>
        </pc:sldMkLst>
      </pc:sldChg>
      <pc:sldChg chg="mod modShow">
        <pc:chgData name="Hao-En Kuan" userId="773e9743-57aa-496f-99aa-6cc839089363" providerId="ADAL" clId="{0708B6F6-D5FD-4281-9E47-86196E8985E6}" dt="2023-03-20T15:55:38.737" v="212" actId="729"/>
        <pc:sldMkLst>
          <pc:docMk/>
          <pc:sldMk cId="457878785" sldId="2123258747"/>
        </pc:sldMkLst>
      </pc:sldChg>
      <pc:sldChg chg="mod modShow">
        <pc:chgData name="Hao-En Kuan" userId="773e9743-57aa-496f-99aa-6cc839089363" providerId="ADAL" clId="{0708B6F6-D5FD-4281-9E47-86196E8985E6}" dt="2023-03-21T01:18:17.984" v="213" actId="729"/>
        <pc:sldMkLst>
          <pc:docMk/>
          <pc:sldMk cId="1000370004" sldId="2123258755"/>
        </pc:sldMkLst>
      </pc:sldChg>
      <pc:sldChg chg="addSp delSp modSp new mod">
        <pc:chgData name="Hao-En Kuan" userId="773e9743-57aa-496f-99aa-6cc839089363" providerId="ADAL" clId="{0708B6F6-D5FD-4281-9E47-86196E8985E6}" dt="2023-03-20T15:54:11.367" v="211" actId="20577"/>
        <pc:sldMkLst>
          <pc:docMk/>
          <pc:sldMk cId="1488135083" sldId="2123258756"/>
        </pc:sldMkLst>
        <pc:spChg chg="mod">
          <ac:chgData name="Hao-En Kuan" userId="773e9743-57aa-496f-99aa-6cc839089363" providerId="ADAL" clId="{0708B6F6-D5FD-4281-9E47-86196E8985E6}" dt="2023-03-20T15:49:50.394" v="33" actId="20577"/>
          <ac:spMkLst>
            <pc:docMk/>
            <pc:sldMk cId="1488135083" sldId="2123258756"/>
            <ac:spMk id="2" creationId="{CA9A5E7D-3F9C-DCF7-FCD3-A6BB796211E6}"/>
          </ac:spMkLst>
        </pc:spChg>
        <pc:spChg chg="del">
          <ac:chgData name="Hao-En Kuan" userId="773e9743-57aa-496f-99aa-6cc839089363" providerId="ADAL" clId="{0708B6F6-D5FD-4281-9E47-86196E8985E6}" dt="2023-03-20T15:49:22.837" v="2" actId="478"/>
          <ac:spMkLst>
            <pc:docMk/>
            <pc:sldMk cId="1488135083" sldId="2123258756"/>
            <ac:spMk id="3" creationId="{008A9B17-A252-33C3-CDB3-C7A0A91A1809}"/>
          </ac:spMkLst>
        </pc:spChg>
        <pc:spChg chg="del">
          <ac:chgData name="Hao-En Kuan" userId="773e9743-57aa-496f-99aa-6cc839089363" providerId="ADAL" clId="{0708B6F6-D5FD-4281-9E47-86196E8985E6}" dt="2023-03-20T15:49:22.837" v="2" actId="478"/>
          <ac:spMkLst>
            <pc:docMk/>
            <pc:sldMk cId="1488135083" sldId="2123258756"/>
            <ac:spMk id="4" creationId="{2E68E073-6985-AB36-1DA7-12810D44369E}"/>
          </ac:spMkLst>
        </pc:spChg>
        <pc:spChg chg="del">
          <ac:chgData name="Hao-En Kuan" userId="773e9743-57aa-496f-99aa-6cc839089363" providerId="ADAL" clId="{0708B6F6-D5FD-4281-9E47-86196E8985E6}" dt="2023-03-20T15:49:22.837" v="2" actId="478"/>
          <ac:spMkLst>
            <pc:docMk/>
            <pc:sldMk cId="1488135083" sldId="2123258756"/>
            <ac:spMk id="5" creationId="{C655B896-36D6-17D4-0DA4-0DA540B22913}"/>
          </ac:spMkLst>
        </pc:spChg>
        <pc:spChg chg="del">
          <ac:chgData name="Hao-En Kuan" userId="773e9743-57aa-496f-99aa-6cc839089363" providerId="ADAL" clId="{0708B6F6-D5FD-4281-9E47-86196E8985E6}" dt="2023-03-20T15:49:22.837" v="2" actId="478"/>
          <ac:spMkLst>
            <pc:docMk/>
            <pc:sldMk cId="1488135083" sldId="2123258756"/>
            <ac:spMk id="6" creationId="{617300DC-7005-9050-093A-1339D0A0EE76}"/>
          </ac:spMkLst>
        </pc:spChg>
        <pc:spChg chg="add mod">
          <ac:chgData name="Hao-En Kuan" userId="773e9743-57aa-496f-99aa-6cc839089363" providerId="ADAL" clId="{0708B6F6-D5FD-4281-9E47-86196E8985E6}" dt="2023-03-20T15:54:11.367" v="211" actId="20577"/>
          <ac:spMkLst>
            <pc:docMk/>
            <pc:sldMk cId="1488135083" sldId="2123258756"/>
            <ac:spMk id="9" creationId="{B09C1D14-9EB4-E643-D978-ED48EF828135}"/>
          </ac:spMkLst>
        </pc:spChg>
        <pc:picChg chg="add mod">
          <ac:chgData name="Hao-En Kuan" userId="773e9743-57aa-496f-99aa-6cc839089363" providerId="ADAL" clId="{0708B6F6-D5FD-4281-9E47-86196E8985E6}" dt="2023-03-20T15:53:15.676" v="176" actId="1076"/>
          <ac:picMkLst>
            <pc:docMk/>
            <pc:sldMk cId="1488135083" sldId="2123258756"/>
            <ac:picMk id="8" creationId="{D6FAFCDA-4E2E-E737-5730-57F5B463AE25}"/>
          </ac:picMkLst>
        </pc:picChg>
      </pc:sldChg>
      <pc:sldChg chg="delSp new del mod">
        <pc:chgData name="Hao-En Kuan" userId="773e9743-57aa-496f-99aa-6cc839089363" providerId="ADAL" clId="{0708B6F6-D5FD-4281-9E47-86196E8985E6}" dt="2023-03-21T01:18:45.097" v="217" actId="47"/>
        <pc:sldMkLst>
          <pc:docMk/>
          <pc:sldMk cId="726953056" sldId="2123258757"/>
        </pc:sldMkLst>
        <pc:spChg chg="del">
          <ac:chgData name="Hao-En Kuan" userId="773e9743-57aa-496f-99aa-6cc839089363" providerId="ADAL" clId="{0708B6F6-D5FD-4281-9E47-86196E8985E6}" dt="2023-03-21T01:18:38.192" v="215" actId="478"/>
          <ac:spMkLst>
            <pc:docMk/>
            <pc:sldMk cId="726953056" sldId="2123258757"/>
            <ac:spMk id="2" creationId="{8DDD1648-53D2-490C-9D74-45F59552B278}"/>
          </ac:spMkLst>
        </pc:spChg>
        <pc:spChg chg="del">
          <ac:chgData name="Hao-En Kuan" userId="773e9743-57aa-496f-99aa-6cc839089363" providerId="ADAL" clId="{0708B6F6-D5FD-4281-9E47-86196E8985E6}" dt="2023-03-21T01:18:38.192" v="215" actId="478"/>
          <ac:spMkLst>
            <pc:docMk/>
            <pc:sldMk cId="726953056" sldId="2123258757"/>
            <ac:spMk id="3" creationId="{66F399DD-8707-8EA4-644A-5DA6F6CD1742}"/>
          </ac:spMkLst>
        </pc:spChg>
      </pc:sldChg>
      <pc:sldChg chg="addSp delSp modSp add mod modAnim">
        <pc:chgData name="Hao-En Kuan" userId="773e9743-57aa-496f-99aa-6cc839089363" providerId="ADAL" clId="{0708B6F6-D5FD-4281-9E47-86196E8985E6}" dt="2023-03-21T01:19:24.510" v="223" actId="14100"/>
        <pc:sldMkLst>
          <pc:docMk/>
          <pc:sldMk cId="617969432" sldId="2123258758"/>
        </pc:sldMkLst>
        <pc:spChg chg="add del mod">
          <ac:chgData name="Hao-En Kuan" userId="773e9743-57aa-496f-99aa-6cc839089363" providerId="ADAL" clId="{0708B6F6-D5FD-4281-9E47-86196E8985E6}" dt="2023-03-21T01:18:51.176" v="219" actId="478"/>
          <ac:spMkLst>
            <pc:docMk/>
            <pc:sldMk cId="617969432" sldId="2123258758"/>
            <ac:spMk id="3" creationId="{CC3741BC-6563-AEF0-5A11-316DC2CB22ED}"/>
          </ac:spMkLst>
        </pc:spChg>
        <pc:spChg chg="del">
          <ac:chgData name="Hao-En Kuan" userId="773e9743-57aa-496f-99aa-6cc839089363" providerId="ADAL" clId="{0708B6F6-D5FD-4281-9E47-86196E8985E6}" dt="2023-03-21T01:18:48.209" v="218" actId="478"/>
          <ac:spMkLst>
            <pc:docMk/>
            <pc:sldMk cId="617969432" sldId="2123258758"/>
            <ac:spMk id="5" creationId="{007C2C26-EFD2-E847-AEA7-5CEF245E0904}"/>
          </ac:spMkLst>
        </pc:spChg>
        <pc:picChg chg="add mod">
          <ac:chgData name="Hao-En Kuan" userId="773e9743-57aa-496f-99aa-6cc839089363" providerId="ADAL" clId="{0708B6F6-D5FD-4281-9E47-86196E8985E6}" dt="2023-03-21T01:19:24.510" v="223" actId="14100"/>
          <ac:picMkLst>
            <pc:docMk/>
            <pc:sldMk cId="617969432" sldId="2123258758"/>
            <ac:picMk id="4" creationId="{C5DA7FB3-DD8B-5241-5A22-3F6EB6F1920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ARM Template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CC-4B36-9635-088012353908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D8-4A14-86A9-44F724BC76C4}"/>
              </c:ext>
            </c:extLst>
          </c:dPt>
          <c:cat>
            <c:strRef>
              <c:f>Sheet1!$A$2:$A$3</c:f>
              <c:strCache>
                <c:ptCount val="2"/>
                <c:pt idx="0">
                  <c:v>出錯率</c:v>
                </c:pt>
                <c:pt idx="1">
                  <c:v>成功率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0.19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C-4B36-9635-0880123539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Bicep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ARM Template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23-4AEC-9CA0-ACCB7BF341E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23-4AEC-9CA0-ACCB7BF341E7}"/>
              </c:ext>
            </c:extLst>
          </c:dPt>
          <c:cat>
            <c:strRef>
              <c:f>Sheet1!$A$2:$A$3</c:f>
              <c:strCache>
                <c:ptCount val="2"/>
                <c:pt idx="0">
                  <c:v>出錯率</c:v>
                </c:pt>
                <c:pt idx="1">
                  <c:v>成功率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0.03</c:v>
                </c:pt>
                <c:pt idx="1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C-4B36-9635-0880123539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93260-3530-4ECA-B7DA-1686A67616EE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A6C074-AA47-4AD8-A62E-88E7A0472DB5}">
      <dgm:prSet phldrT="[Text]" custT="1"/>
      <dgm:spPr>
        <a:xfrm>
          <a:off x="4048322" y="1733312"/>
          <a:ext cx="1552426" cy="1552426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800">
              <a:latin typeface="+mn-lt"/>
              <a:ea typeface="Microsoft JhengHei"/>
              <a:cs typeface="+mn-cs"/>
            </a:rPr>
            <a:t>您的方案</a:t>
          </a:r>
          <a:endParaRPr lang="en-US" sz="2800" dirty="0">
            <a:latin typeface="+mn-lt"/>
            <a:ea typeface="Microsoft JhengHei"/>
            <a:cs typeface="+mn-cs"/>
          </a:endParaRPr>
        </a:p>
      </dgm:t>
    </dgm:pt>
    <dgm:pt modelId="{4F541DA6-0FC8-4538-A645-B01FA8325CB2}" type="parTrans" cxnId="{DAB3C377-F6B3-402C-AA37-6C85D7A22558}">
      <dgm:prSet/>
      <dgm:spPr/>
      <dgm:t>
        <a:bodyPr/>
        <a:lstStyle/>
        <a:p>
          <a:endParaRPr lang="en-US"/>
        </a:p>
      </dgm:t>
    </dgm:pt>
    <dgm:pt modelId="{2DBCC6CC-EF2C-4F30-A1A4-66F1B7A15816}" type="sibTrans" cxnId="{DAB3C377-F6B3-402C-AA37-6C85D7A22558}">
      <dgm:prSet/>
      <dgm:spPr/>
      <dgm:t>
        <a:bodyPr/>
        <a:lstStyle/>
        <a:p>
          <a:endParaRPr lang="en-US"/>
        </a:p>
      </dgm:t>
    </dgm:pt>
    <dgm:pt modelId="{C02F1527-AED1-49C3-8C6C-6158CBF06D99}">
      <dgm:prSet phldrT="[Text]" custT="1"/>
      <dgm:spPr>
        <a:xfrm>
          <a:off x="4281186" y="1990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需求訪查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991EA147-F32A-43B9-B6F5-1355A4029614}" type="parTrans" cxnId="{1E0AEE4E-B2CE-425D-B8A6-C697157E3151}">
      <dgm:prSet/>
      <dgm:spPr/>
      <dgm:t>
        <a:bodyPr/>
        <a:lstStyle/>
        <a:p>
          <a:endParaRPr lang="en-US"/>
        </a:p>
      </dgm:t>
    </dgm:pt>
    <dgm:pt modelId="{0496C387-80DC-47C9-BEEB-24517A21004C}" type="sibTrans" cxnId="{1E0AEE4E-B2CE-425D-B8A6-C697157E3151}">
      <dgm:prSet/>
      <dgm:spPr>
        <a:xfrm>
          <a:off x="2821228" y="506218"/>
          <a:ext cx="4006615" cy="4006615"/>
        </a:xfrm>
        <a:prstGeom prst="blockArc">
          <a:avLst>
            <a:gd name="adj1" fmla="val 16200000"/>
            <a:gd name="adj2" fmla="val 19285714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94301477-9C31-4FC8-97C0-F22BC3597347}">
      <dgm:prSet phldrT="[Text]" custT="1"/>
      <dgm:spPr>
        <a:xfrm>
          <a:off x="5816849" y="741526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參考方案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DB3A28B2-5525-4944-8388-67DD082F7735}" type="parTrans" cxnId="{EDE9388E-9A85-4086-8676-1117F9D748B0}">
      <dgm:prSet/>
      <dgm:spPr/>
      <dgm:t>
        <a:bodyPr/>
        <a:lstStyle/>
        <a:p>
          <a:endParaRPr lang="en-US"/>
        </a:p>
      </dgm:t>
    </dgm:pt>
    <dgm:pt modelId="{80CA8577-19DD-433A-81B9-588A4BB5FF37}" type="sibTrans" cxnId="{EDE9388E-9A85-4086-8676-1117F9D748B0}">
      <dgm:prSet/>
      <dgm:spPr>
        <a:xfrm>
          <a:off x="2821228" y="506218"/>
          <a:ext cx="4006615" cy="4006615"/>
        </a:xfrm>
        <a:prstGeom prst="blockArc">
          <a:avLst>
            <a:gd name="adj1" fmla="val 19285714"/>
            <a:gd name="adj2" fmla="val 771429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149AC50F-1C0A-49A9-8B31-AA29A82700E2}">
      <dgm:prSet phldrT="[Text]" custT="1"/>
      <dgm:spPr>
        <a:xfrm>
          <a:off x="6196126" y="2403249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制定方案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2C93684B-72D9-4649-A832-E8AAF5F08BBF}" type="parTrans" cxnId="{29A099F2-7C0E-426C-AC8B-AF2D70400F5F}">
      <dgm:prSet/>
      <dgm:spPr/>
      <dgm:t>
        <a:bodyPr/>
        <a:lstStyle/>
        <a:p>
          <a:endParaRPr lang="en-US"/>
        </a:p>
      </dgm:t>
    </dgm:pt>
    <dgm:pt modelId="{7DD3D827-CFB6-4C4B-B13F-FFCB9ADA355E}" type="sibTrans" cxnId="{29A099F2-7C0E-426C-AC8B-AF2D70400F5F}">
      <dgm:prSet/>
      <dgm:spPr>
        <a:xfrm>
          <a:off x="2821228" y="506218"/>
          <a:ext cx="4006615" cy="4006615"/>
        </a:xfrm>
        <a:prstGeom prst="blockArc">
          <a:avLst>
            <a:gd name="adj1" fmla="val 771429"/>
            <a:gd name="adj2" fmla="val 3857143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79033F55-243A-4AED-B2F8-32BA6B2C6470}">
      <dgm:prSet phldrT="[Text]" custT="1"/>
      <dgm:spPr>
        <a:xfrm>
          <a:off x="5133415" y="3735847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推演調整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E6FCD5E9-2541-4BC1-A7E1-CAC81A432677}" type="parTrans" cxnId="{4FDDFECC-7B17-474F-AE89-255ECEB1A4A4}">
      <dgm:prSet/>
      <dgm:spPr/>
      <dgm:t>
        <a:bodyPr/>
        <a:lstStyle/>
        <a:p>
          <a:endParaRPr lang="en-US"/>
        </a:p>
      </dgm:t>
    </dgm:pt>
    <dgm:pt modelId="{710AA50A-BA16-4626-9CE6-4C965A5BCA7B}" type="sibTrans" cxnId="{4FDDFECC-7B17-474F-AE89-255ECEB1A4A4}">
      <dgm:prSet/>
      <dgm:spPr>
        <a:xfrm>
          <a:off x="2821228" y="506218"/>
          <a:ext cx="4006615" cy="4006615"/>
        </a:xfrm>
        <a:prstGeom prst="blockArc">
          <a:avLst>
            <a:gd name="adj1" fmla="val 3857143"/>
            <a:gd name="adj2" fmla="val 6942857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1BB49B51-EBCE-4818-BA95-90A06D87EFB9}">
      <dgm:prSet phldrT="[Text]" custT="1"/>
      <dgm:spPr>
        <a:xfrm>
          <a:off x="2366246" y="2403249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維運安全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4B4088AE-E356-4034-BFA6-5B4D975B6404}" type="parTrans" cxnId="{EF7D21C2-4F26-4A2E-BA52-B0B20625FF4A}">
      <dgm:prSet/>
      <dgm:spPr/>
      <dgm:t>
        <a:bodyPr/>
        <a:lstStyle/>
        <a:p>
          <a:endParaRPr lang="en-US"/>
        </a:p>
      </dgm:t>
    </dgm:pt>
    <dgm:pt modelId="{D60CE7C8-56AE-4FC6-BA7A-1ED02EDE6F24}" type="sibTrans" cxnId="{EF7D21C2-4F26-4A2E-BA52-B0B20625FF4A}">
      <dgm:prSet/>
      <dgm:spPr>
        <a:xfrm>
          <a:off x="2821228" y="506218"/>
          <a:ext cx="4006615" cy="4006615"/>
        </a:xfrm>
        <a:prstGeom prst="blockArc">
          <a:avLst>
            <a:gd name="adj1" fmla="val 10028571"/>
            <a:gd name="adj2" fmla="val 13114286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4DD4D86C-25AE-4E6A-8E57-30B6A1B9ABF7}">
      <dgm:prSet phldrT="[Text]" custT="1"/>
      <dgm:spPr>
        <a:xfrm>
          <a:off x="2745524" y="741526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 dirty="0">
              <a:latin typeface="+mn-lt"/>
              <a:ea typeface="Microsoft JhengHei"/>
              <a:cs typeface="+mn-cs"/>
            </a:rPr>
            <a:t>監控調整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01F34425-6234-4C17-9A47-4F1B4B92145C}" type="parTrans" cxnId="{642030CE-2EC6-4E9A-A6EA-3DD2AB3343D1}">
      <dgm:prSet/>
      <dgm:spPr/>
      <dgm:t>
        <a:bodyPr/>
        <a:lstStyle/>
        <a:p>
          <a:endParaRPr lang="en-US"/>
        </a:p>
      </dgm:t>
    </dgm:pt>
    <dgm:pt modelId="{043BA338-7778-467A-BCEA-ADD8AE044586}" type="sibTrans" cxnId="{642030CE-2EC6-4E9A-A6EA-3DD2AB3343D1}">
      <dgm:prSet/>
      <dgm:spPr>
        <a:xfrm>
          <a:off x="2821228" y="506218"/>
          <a:ext cx="4006615" cy="4006615"/>
        </a:xfrm>
        <a:prstGeom prst="blockArc">
          <a:avLst>
            <a:gd name="adj1" fmla="val 13114286"/>
            <a:gd name="adj2" fmla="val 16200000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8E7E0D00-336B-418F-98F4-833FFEE712E1}">
      <dgm:prSet phldrT="[Text]" custT="1"/>
      <dgm:spPr>
        <a:xfrm>
          <a:off x="3428958" y="3735847"/>
          <a:ext cx="1086698" cy="1086698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zh-TW" altLang="en-US" sz="2000">
              <a:latin typeface="+mn-lt"/>
              <a:ea typeface="Microsoft JhengHei"/>
              <a:cs typeface="+mn-cs"/>
            </a:rPr>
            <a:t>部署方案</a:t>
          </a:r>
          <a:endParaRPr lang="en-US" sz="2000" dirty="0">
            <a:latin typeface="+mn-lt"/>
            <a:ea typeface="Microsoft JhengHei"/>
            <a:cs typeface="+mn-cs"/>
          </a:endParaRPr>
        </a:p>
      </dgm:t>
    </dgm:pt>
    <dgm:pt modelId="{3B4A190A-A2C8-4C87-A75D-FF387A2E2E2E}" type="parTrans" cxnId="{9BC6FDC9-B6E9-4263-B32B-B413BEDD5599}">
      <dgm:prSet/>
      <dgm:spPr/>
      <dgm:t>
        <a:bodyPr/>
        <a:lstStyle/>
        <a:p>
          <a:endParaRPr lang="en-US"/>
        </a:p>
      </dgm:t>
    </dgm:pt>
    <dgm:pt modelId="{25C79C9D-CE23-45DB-88EE-ABAB088636D4}" type="sibTrans" cxnId="{9BC6FDC9-B6E9-4263-B32B-B413BEDD5599}">
      <dgm:prSet/>
      <dgm:spPr>
        <a:xfrm>
          <a:off x="2821228" y="506218"/>
          <a:ext cx="4006615" cy="4006615"/>
        </a:xfrm>
        <a:prstGeom prst="blockArc">
          <a:avLst>
            <a:gd name="adj1" fmla="val 6942857"/>
            <a:gd name="adj2" fmla="val 10028571"/>
            <a:gd name="adj3" fmla="val 3906"/>
          </a:avLst>
        </a:prstGeom>
      </dgm:spPr>
      <dgm:t>
        <a:bodyPr/>
        <a:lstStyle/>
        <a:p>
          <a:endParaRPr lang="en-US"/>
        </a:p>
      </dgm:t>
    </dgm:pt>
    <dgm:pt modelId="{1C78C575-F8C3-48F4-AFD9-A82365E6F01D}" type="pres">
      <dgm:prSet presAssocID="{24093260-3530-4ECA-B7DA-1686A67616E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9D6DDCA-EAFD-42D6-9970-3648BB766759}" type="pres">
      <dgm:prSet presAssocID="{B7A6C074-AA47-4AD8-A62E-88E7A0472DB5}" presName="centerShape" presStyleLbl="node0" presStyleIdx="0" presStyleCnt="1" custLinFactNeighborY="254"/>
      <dgm:spPr/>
    </dgm:pt>
    <dgm:pt modelId="{BCF8B569-11D4-4C14-878C-D948A06281CF}" type="pres">
      <dgm:prSet presAssocID="{C02F1527-AED1-49C3-8C6C-6158CBF06D99}" presName="node" presStyleLbl="node1" presStyleIdx="0" presStyleCnt="7" custRadScaleRad="97900">
        <dgm:presLayoutVars>
          <dgm:bulletEnabled val="1"/>
        </dgm:presLayoutVars>
      </dgm:prSet>
      <dgm:spPr/>
    </dgm:pt>
    <dgm:pt modelId="{63E836DA-E2D0-41A8-844B-87B1B9C1B0C8}" type="pres">
      <dgm:prSet presAssocID="{C02F1527-AED1-49C3-8C6C-6158CBF06D99}" presName="dummy" presStyleCnt="0"/>
      <dgm:spPr/>
    </dgm:pt>
    <dgm:pt modelId="{B8C40299-D1FD-4669-889A-C470533BC434}" type="pres">
      <dgm:prSet presAssocID="{0496C387-80DC-47C9-BEEB-24517A21004C}" presName="sibTrans" presStyleLbl="sibTrans2D1" presStyleIdx="0" presStyleCnt="7"/>
      <dgm:spPr/>
    </dgm:pt>
    <dgm:pt modelId="{50F366C8-BA2B-4D01-9AE0-72B1BF75F6F5}" type="pres">
      <dgm:prSet presAssocID="{94301477-9C31-4FC8-97C0-F22BC3597347}" presName="node" presStyleLbl="node1" presStyleIdx="1" presStyleCnt="7" custRadScaleRad="99683" custRadScaleInc="1334">
        <dgm:presLayoutVars>
          <dgm:bulletEnabled val="1"/>
        </dgm:presLayoutVars>
      </dgm:prSet>
      <dgm:spPr/>
    </dgm:pt>
    <dgm:pt modelId="{E97C1C48-A785-4805-BD45-1F3E226618DC}" type="pres">
      <dgm:prSet presAssocID="{94301477-9C31-4FC8-97C0-F22BC3597347}" presName="dummy" presStyleCnt="0"/>
      <dgm:spPr/>
    </dgm:pt>
    <dgm:pt modelId="{9A455B8D-AE2C-472C-8301-7F644BA4A364}" type="pres">
      <dgm:prSet presAssocID="{80CA8577-19DD-433A-81B9-588A4BB5FF37}" presName="sibTrans" presStyleLbl="sibTrans2D1" presStyleIdx="1" presStyleCnt="7"/>
      <dgm:spPr/>
    </dgm:pt>
    <dgm:pt modelId="{DD8C690B-257B-4953-B2C2-BF27F132F8E0}" type="pres">
      <dgm:prSet presAssocID="{149AC50F-1C0A-49A9-8B31-AA29A82700E2}" presName="node" presStyleLbl="node1" presStyleIdx="2" presStyleCnt="7" custRadScaleRad="100114" custRadScaleInc="1657">
        <dgm:presLayoutVars>
          <dgm:bulletEnabled val="1"/>
        </dgm:presLayoutVars>
      </dgm:prSet>
      <dgm:spPr/>
    </dgm:pt>
    <dgm:pt modelId="{997E857A-2817-4ABD-8F23-774F8A57369B}" type="pres">
      <dgm:prSet presAssocID="{149AC50F-1C0A-49A9-8B31-AA29A82700E2}" presName="dummy" presStyleCnt="0"/>
      <dgm:spPr/>
    </dgm:pt>
    <dgm:pt modelId="{072F3914-5C8F-4221-92D9-9977EB9A1DD1}" type="pres">
      <dgm:prSet presAssocID="{7DD3D827-CFB6-4C4B-B13F-FFCB9ADA355E}" presName="sibTrans" presStyleLbl="sibTrans2D1" presStyleIdx="2" presStyleCnt="7"/>
      <dgm:spPr/>
    </dgm:pt>
    <dgm:pt modelId="{1E97E1DD-1E25-423E-974C-7C57C6F43197}" type="pres">
      <dgm:prSet presAssocID="{79033F55-243A-4AED-B2F8-32BA6B2C6470}" presName="node" presStyleLbl="node1" presStyleIdx="3" presStyleCnt="7" custRadScaleRad="100459" custRadScaleInc="735">
        <dgm:presLayoutVars>
          <dgm:bulletEnabled val="1"/>
        </dgm:presLayoutVars>
      </dgm:prSet>
      <dgm:spPr/>
    </dgm:pt>
    <dgm:pt modelId="{E9E75D02-83FB-4F82-897B-0D123D8752D2}" type="pres">
      <dgm:prSet presAssocID="{79033F55-243A-4AED-B2F8-32BA6B2C6470}" presName="dummy" presStyleCnt="0"/>
      <dgm:spPr/>
    </dgm:pt>
    <dgm:pt modelId="{C3AFE723-44F5-48F6-B453-43CD5E8156D1}" type="pres">
      <dgm:prSet presAssocID="{710AA50A-BA16-4626-9CE6-4C965A5BCA7B}" presName="sibTrans" presStyleLbl="sibTrans2D1" presStyleIdx="3" presStyleCnt="7"/>
      <dgm:spPr/>
    </dgm:pt>
    <dgm:pt modelId="{F2447595-EC0D-455B-8359-A35090D44E6A}" type="pres">
      <dgm:prSet presAssocID="{8E7E0D00-336B-418F-98F4-833FFEE712E1}" presName="node" presStyleLbl="node1" presStyleIdx="4" presStyleCnt="7" custRadScaleRad="100459" custRadScaleInc="-735">
        <dgm:presLayoutVars>
          <dgm:bulletEnabled val="1"/>
        </dgm:presLayoutVars>
      </dgm:prSet>
      <dgm:spPr/>
    </dgm:pt>
    <dgm:pt modelId="{E8A29E63-F240-4820-9C90-D05AA518975C}" type="pres">
      <dgm:prSet presAssocID="{8E7E0D00-336B-418F-98F4-833FFEE712E1}" presName="dummy" presStyleCnt="0"/>
      <dgm:spPr/>
    </dgm:pt>
    <dgm:pt modelId="{B28FB2AB-A8B7-425A-8393-4C9BFA9B975D}" type="pres">
      <dgm:prSet presAssocID="{25C79C9D-CE23-45DB-88EE-ABAB088636D4}" presName="sibTrans" presStyleLbl="sibTrans2D1" presStyleIdx="4" presStyleCnt="7"/>
      <dgm:spPr/>
    </dgm:pt>
    <dgm:pt modelId="{94D861D1-814D-4FB8-849C-3DA656B7C0DB}" type="pres">
      <dgm:prSet presAssocID="{1BB49B51-EBCE-4818-BA95-90A06D87EFB9}" presName="node" presStyleLbl="node1" presStyleIdx="5" presStyleCnt="7" custRadScaleRad="100114" custRadScaleInc="-1657">
        <dgm:presLayoutVars>
          <dgm:bulletEnabled val="1"/>
        </dgm:presLayoutVars>
      </dgm:prSet>
      <dgm:spPr/>
    </dgm:pt>
    <dgm:pt modelId="{EF387862-7E1E-4851-A9F2-E0C6EFFF0367}" type="pres">
      <dgm:prSet presAssocID="{1BB49B51-EBCE-4818-BA95-90A06D87EFB9}" presName="dummy" presStyleCnt="0"/>
      <dgm:spPr/>
    </dgm:pt>
    <dgm:pt modelId="{186AC8E9-7969-4914-B679-0603284B60E5}" type="pres">
      <dgm:prSet presAssocID="{D60CE7C8-56AE-4FC6-BA7A-1ED02EDE6F24}" presName="sibTrans" presStyleLbl="sibTrans2D1" presStyleIdx="5" presStyleCnt="7"/>
      <dgm:spPr/>
    </dgm:pt>
    <dgm:pt modelId="{046ED36C-FD28-4D4E-935C-159BA75ADDF0}" type="pres">
      <dgm:prSet presAssocID="{4DD4D86C-25AE-4E6A-8E57-30B6A1B9ABF7}" presName="node" presStyleLbl="node1" presStyleIdx="6" presStyleCnt="7" custRadScaleRad="99683" custRadScaleInc="-1334">
        <dgm:presLayoutVars>
          <dgm:bulletEnabled val="1"/>
        </dgm:presLayoutVars>
      </dgm:prSet>
      <dgm:spPr/>
    </dgm:pt>
    <dgm:pt modelId="{791A2618-FCCD-4233-939F-F04CBEA4EAE7}" type="pres">
      <dgm:prSet presAssocID="{4DD4D86C-25AE-4E6A-8E57-30B6A1B9ABF7}" presName="dummy" presStyleCnt="0"/>
      <dgm:spPr/>
    </dgm:pt>
    <dgm:pt modelId="{08AD474F-8B25-4D42-994F-A19627CC690C}" type="pres">
      <dgm:prSet presAssocID="{043BA338-7778-467A-BCEA-ADD8AE044586}" presName="sibTrans" presStyleLbl="sibTrans2D1" presStyleIdx="6" presStyleCnt="7"/>
      <dgm:spPr/>
    </dgm:pt>
  </dgm:ptLst>
  <dgm:cxnLst>
    <dgm:cxn modelId="{AC523B00-0A20-4F59-A860-06DB23762BDF}" type="presOf" srcId="{C02F1527-AED1-49C3-8C6C-6158CBF06D99}" destId="{BCF8B569-11D4-4C14-878C-D948A06281CF}" srcOrd="0" destOrd="0" presId="urn:microsoft.com/office/officeart/2005/8/layout/radial6"/>
    <dgm:cxn modelId="{35652207-E87C-43C2-8626-40C263B845EE}" type="presOf" srcId="{7DD3D827-CFB6-4C4B-B13F-FFCB9ADA355E}" destId="{072F3914-5C8F-4221-92D9-9977EB9A1DD1}" srcOrd="0" destOrd="0" presId="urn:microsoft.com/office/officeart/2005/8/layout/radial6"/>
    <dgm:cxn modelId="{8A1F6510-E3F4-4134-AB7F-CF1996A8BE45}" type="presOf" srcId="{79033F55-243A-4AED-B2F8-32BA6B2C6470}" destId="{1E97E1DD-1E25-423E-974C-7C57C6F43197}" srcOrd="0" destOrd="0" presId="urn:microsoft.com/office/officeart/2005/8/layout/radial6"/>
    <dgm:cxn modelId="{5D15EA14-E168-4723-8B15-7F6D4DEB2E57}" type="presOf" srcId="{0496C387-80DC-47C9-BEEB-24517A21004C}" destId="{B8C40299-D1FD-4669-889A-C470533BC434}" srcOrd="0" destOrd="0" presId="urn:microsoft.com/office/officeart/2005/8/layout/radial6"/>
    <dgm:cxn modelId="{E0E15C3E-5A31-4485-969F-46841EE22EB7}" type="presOf" srcId="{25C79C9D-CE23-45DB-88EE-ABAB088636D4}" destId="{B28FB2AB-A8B7-425A-8393-4C9BFA9B975D}" srcOrd="0" destOrd="0" presId="urn:microsoft.com/office/officeart/2005/8/layout/radial6"/>
    <dgm:cxn modelId="{3F97145F-2A7F-450B-B6B5-486EAC352977}" type="presOf" srcId="{B7A6C074-AA47-4AD8-A62E-88E7A0472DB5}" destId="{39D6DDCA-EAFD-42D6-9970-3648BB766759}" srcOrd="0" destOrd="0" presId="urn:microsoft.com/office/officeart/2005/8/layout/radial6"/>
    <dgm:cxn modelId="{1E0AEE4E-B2CE-425D-B8A6-C697157E3151}" srcId="{B7A6C074-AA47-4AD8-A62E-88E7A0472DB5}" destId="{C02F1527-AED1-49C3-8C6C-6158CBF06D99}" srcOrd="0" destOrd="0" parTransId="{991EA147-F32A-43B9-B6F5-1355A4029614}" sibTransId="{0496C387-80DC-47C9-BEEB-24517A21004C}"/>
    <dgm:cxn modelId="{10372676-A191-46FD-9A7B-646DA4BDDEB0}" type="presOf" srcId="{8E7E0D00-336B-418F-98F4-833FFEE712E1}" destId="{F2447595-EC0D-455B-8359-A35090D44E6A}" srcOrd="0" destOrd="0" presId="urn:microsoft.com/office/officeart/2005/8/layout/radial6"/>
    <dgm:cxn modelId="{DAB3C377-F6B3-402C-AA37-6C85D7A22558}" srcId="{24093260-3530-4ECA-B7DA-1686A67616EE}" destId="{B7A6C074-AA47-4AD8-A62E-88E7A0472DB5}" srcOrd="0" destOrd="0" parTransId="{4F541DA6-0FC8-4538-A645-B01FA8325CB2}" sibTransId="{2DBCC6CC-EF2C-4F30-A1A4-66F1B7A15816}"/>
    <dgm:cxn modelId="{E0580759-11BA-4244-A1E2-49E857E9A7F2}" type="presOf" srcId="{80CA8577-19DD-433A-81B9-588A4BB5FF37}" destId="{9A455B8D-AE2C-472C-8301-7F644BA4A364}" srcOrd="0" destOrd="0" presId="urn:microsoft.com/office/officeart/2005/8/layout/radial6"/>
    <dgm:cxn modelId="{EDE9388E-9A85-4086-8676-1117F9D748B0}" srcId="{B7A6C074-AA47-4AD8-A62E-88E7A0472DB5}" destId="{94301477-9C31-4FC8-97C0-F22BC3597347}" srcOrd="1" destOrd="0" parTransId="{DB3A28B2-5525-4944-8388-67DD082F7735}" sibTransId="{80CA8577-19DD-433A-81B9-588A4BB5FF37}"/>
    <dgm:cxn modelId="{561CB2A9-C35D-4266-B6C7-B0BCCB80A77D}" type="presOf" srcId="{043BA338-7778-467A-BCEA-ADD8AE044586}" destId="{08AD474F-8B25-4D42-994F-A19627CC690C}" srcOrd="0" destOrd="0" presId="urn:microsoft.com/office/officeart/2005/8/layout/radial6"/>
    <dgm:cxn modelId="{60A1F6B6-FC33-4129-9CAA-51CFA92E8463}" type="presOf" srcId="{94301477-9C31-4FC8-97C0-F22BC3597347}" destId="{50F366C8-BA2B-4D01-9AE0-72B1BF75F6F5}" srcOrd="0" destOrd="0" presId="urn:microsoft.com/office/officeart/2005/8/layout/radial6"/>
    <dgm:cxn modelId="{EF7D21C2-4F26-4A2E-BA52-B0B20625FF4A}" srcId="{B7A6C074-AA47-4AD8-A62E-88E7A0472DB5}" destId="{1BB49B51-EBCE-4818-BA95-90A06D87EFB9}" srcOrd="5" destOrd="0" parTransId="{4B4088AE-E356-4034-BFA6-5B4D975B6404}" sibTransId="{D60CE7C8-56AE-4FC6-BA7A-1ED02EDE6F24}"/>
    <dgm:cxn modelId="{9BC6FDC9-B6E9-4263-B32B-B413BEDD5599}" srcId="{B7A6C074-AA47-4AD8-A62E-88E7A0472DB5}" destId="{8E7E0D00-336B-418F-98F4-833FFEE712E1}" srcOrd="4" destOrd="0" parTransId="{3B4A190A-A2C8-4C87-A75D-FF387A2E2E2E}" sibTransId="{25C79C9D-CE23-45DB-88EE-ABAB088636D4}"/>
    <dgm:cxn modelId="{4FDDFECC-7B17-474F-AE89-255ECEB1A4A4}" srcId="{B7A6C074-AA47-4AD8-A62E-88E7A0472DB5}" destId="{79033F55-243A-4AED-B2F8-32BA6B2C6470}" srcOrd="3" destOrd="0" parTransId="{E6FCD5E9-2541-4BC1-A7E1-CAC81A432677}" sibTransId="{710AA50A-BA16-4626-9CE6-4C965A5BCA7B}"/>
    <dgm:cxn modelId="{9C0717CE-6D2B-4BC1-9B72-14753D1D33CB}" type="presOf" srcId="{24093260-3530-4ECA-B7DA-1686A67616EE}" destId="{1C78C575-F8C3-48F4-AFD9-A82365E6F01D}" srcOrd="0" destOrd="0" presId="urn:microsoft.com/office/officeart/2005/8/layout/radial6"/>
    <dgm:cxn modelId="{642030CE-2EC6-4E9A-A6EA-3DD2AB3343D1}" srcId="{B7A6C074-AA47-4AD8-A62E-88E7A0472DB5}" destId="{4DD4D86C-25AE-4E6A-8E57-30B6A1B9ABF7}" srcOrd="6" destOrd="0" parTransId="{01F34425-6234-4C17-9A47-4F1B4B92145C}" sibTransId="{043BA338-7778-467A-BCEA-ADD8AE044586}"/>
    <dgm:cxn modelId="{013B81D9-CDC4-47ED-965F-45242A2ADE06}" type="presOf" srcId="{149AC50F-1C0A-49A9-8B31-AA29A82700E2}" destId="{DD8C690B-257B-4953-B2C2-BF27F132F8E0}" srcOrd="0" destOrd="0" presId="urn:microsoft.com/office/officeart/2005/8/layout/radial6"/>
    <dgm:cxn modelId="{B1C27CDF-7601-416E-81C9-415A2A4E780B}" type="presOf" srcId="{710AA50A-BA16-4626-9CE6-4C965A5BCA7B}" destId="{C3AFE723-44F5-48F6-B453-43CD5E8156D1}" srcOrd="0" destOrd="0" presId="urn:microsoft.com/office/officeart/2005/8/layout/radial6"/>
    <dgm:cxn modelId="{D48910E9-7F26-44CE-B57C-199DB6C600CD}" type="presOf" srcId="{1BB49B51-EBCE-4818-BA95-90A06D87EFB9}" destId="{94D861D1-814D-4FB8-849C-3DA656B7C0DB}" srcOrd="0" destOrd="0" presId="urn:microsoft.com/office/officeart/2005/8/layout/radial6"/>
    <dgm:cxn modelId="{29A099F2-7C0E-426C-AC8B-AF2D70400F5F}" srcId="{B7A6C074-AA47-4AD8-A62E-88E7A0472DB5}" destId="{149AC50F-1C0A-49A9-8B31-AA29A82700E2}" srcOrd="2" destOrd="0" parTransId="{2C93684B-72D9-4649-A832-E8AAF5F08BBF}" sibTransId="{7DD3D827-CFB6-4C4B-B13F-FFCB9ADA355E}"/>
    <dgm:cxn modelId="{14FEF9F6-ACE7-4426-BD9B-4A0452A33D07}" type="presOf" srcId="{D60CE7C8-56AE-4FC6-BA7A-1ED02EDE6F24}" destId="{186AC8E9-7969-4914-B679-0603284B60E5}" srcOrd="0" destOrd="0" presId="urn:microsoft.com/office/officeart/2005/8/layout/radial6"/>
    <dgm:cxn modelId="{7BD245F9-C33A-4C6A-97FE-881B39233D4F}" type="presOf" srcId="{4DD4D86C-25AE-4E6A-8E57-30B6A1B9ABF7}" destId="{046ED36C-FD28-4D4E-935C-159BA75ADDF0}" srcOrd="0" destOrd="0" presId="urn:microsoft.com/office/officeart/2005/8/layout/radial6"/>
    <dgm:cxn modelId="{5F666AB0-EECB-4A1F-80C6-630F99E1A3E0}" type="presParOf" srcId="{1C78C575-F8C3-48F4-AFD9-A82365E6F01D}" destId="{39D6DDCA-EAFD-42D6-9970-3648BB766759}" srcOrd="0" destOrd="0" presId="urn:microsoft.com/office/officeart/2005/8/layout/radial6"/>
    <dgm:cxn modelId="{DFC11C82-4F56-41A7-881B-800F0FA0587C}" type="presParOf" srcId="{1C78C575-F8C3-48F4-AFD9-A82365E6F01D}" destId="{BCF8B569-11D4-4C14-878C-D948A06281CF}" srcOrd="1" destOrd="0" presId="urn:microsoft.com/office/officeart/2005/8/layout/radial6"/>
    <dgm:cxn modelId="{7247DEA3-ADBA-46F9-BED2-F1AA09600451}" type="presParOf" srcId="{1C78C575-F8C3-48F4-AFD9-A82365E6F01D}" destId="{63E836DA-E2D0-41A8-844B-87B1B9C1B0C8}" srcOrd="2" destOrd="0" presId="urn:microsoft.com/office/officeart/2005/8/layout/radial6"/>
    <dgm:cxn modelId="{5E80C1EF-9CBA-43C4-B0E0-EB41D66E3E7B}" type="presParOf" srcId="{1C78C575-F8C3-48F4-AFD9-A82365E6F01D}" destId="{B8C40299-D1FD-4669-889A-C470533BC434}" srcOrd="3" destOrd="0" presId="urn:microsoft.com/office/officeart/2005/8/layout/radial6"/>
    <dgm:cxn modelId="{2E497386-CCEC-45B5-BD57-E7E13AE8C817}" type="presParOf" srcId="{1C78C575-F8C3-48F4-AFD9-A82365E6F01D}" destId="{50F366C8-BA2B-4D01-9AE0-72B1BF75F6F5}" srcOrd="4" destOrd="0" presId="urn:microsoft.com/office/officeart/2005/8/layout/radial6"/>
    <dgm:cxn modelId="{AB3803AA-D728-47E9-98C0-4A356747C1FD}" type="presParOf" srcId="{1C78C575-F8C3-48F4-AFD9-A82365E6F01D}" destId="{E97C1C48-A785-4805-BD45-1F3E226618DC}" srcOrd="5" destOrd="0" presId="urn:microsoft.com/office/officeart/2005/8/layout/radial6"/>
    <dgm:cxn modelId="{5E883F4D-B2A6-4EEC-824F-A2482B5F5278}" type="presParOf" srcId="{1C78C575-F8C3-48F4-AFD9-A82365E6F01D}" destId="{9A455B8D-AE2C-472C-8301-7F644BA4A364}" srcOrd="6" destOrd="0" presId="urn:microsoft.com/office/officeart/2005/8/layout/radial6"/>
    <dgm:cxn modelId="{4B183801-2C7A-4512-9D27-3CB5F7137CEB}" type="presParOf" srcId="{1C78C575-F8C3-48F4-AFD9-A82365E6F01D}" destId="{DD8C690B-257B-4953-B2C2-BF27F132F8E0}" srcOrd="7" destOrd="0" presId="urn:microsoft.com/office/officeart/2005/8/layout/radial6"/>
    <dgm:cxn modelId="{B309C670-C1B8-4971-B64B-1D9E14747C90}" type="presParOf" srcId="{1C78C575-F8C3-48F4-AFD9-A82365E6F01D}" destId="{997E857A-2817-4ABD-8F23-774F8A57369B}" srcOrd="8" destOrd="0" presId="urn:microsoft.com/office/officeart/2005/8/layout/radial6"/>
    <dgm:cxn modelId="{5A53F091-741C-49C5-950A-30A4555383DE}" type="presParOf" srcId="{1C78C575-F8C3-48F4-AFD9-A82365E6F01D}" destId="{072F3914-5C8F-4221-92D9-9977EB9A1DD1}" srcOrd="9" destOrd="0" presId="urn:microsoft.com/office/officeart/2005/8/layout/radial6"/>
    <dgm:cxn modelId="{8B202B98-87C2-4415-8B4F-265844D49AF0}" type="presParOf" srcId="{1C78C575-F8C3-48F4-AFD9-A82365E6F01D}" destId="{1E97E1DD-1E25-423E-974C-7C57C6F43197}" srcOrd="10" destOrd="0" presId="urn:microsoft.com/office/officeart/2005/8/layout/radial6"/>
    <dgm:cxn modelId="{F2C7961F-CCE2-4F9C-81BE-2387AA556736}" type="presParOf" srcId="{1C78C575-F8C3-48F4-AFD9-A82365E6F01D}" destId="{E9E75D02-83FB-4F82-897B-0D123D8752D2}" srcOrd="11" destOrd="0" presId="urn:microsoft.com/office/officeart/2005/8/layout/radial6"/>
    <dgm:cxn modelId="{62AD90E7-0718-414D-AD0C-EE14F8391D83}" type="presParOf" srcId="{1C78C575-F8C3-48F4-AFD9-A82365E6F01D}" destId="{C3AFE723-44F5-48F6-B453-43CD5E8156D1}" srcOrd="12" destOrd="0" presId="urn:microsoft.com/office/officeart/2005/8/layout/radial6"/>
    <dgm:cxn modelId="{75AD3744-921F-4612-8F3D-322B5DDF5195}" type="presParOf" srcId="{1C78C575-F8C3-48F4-AFD9-A82365E6F01D}" destId="{F2447595-EC0D-455B-8359-A35090D44E6A}" srcOrd="13" destOrd="0" presId="urn:microsoft.com/office/officeart/2005/8/layout/radial6"/>
    <dgm:cxn modelId="{2B982815-1CD5-4F39-BF0E-0CB182DB69F2}" type="presParOf" srcId="{1C78C575-F8C3-48F4-AFD9-A82365E6F01D}" destId="{E8A29E63-F240-4820-9C90-D05AA518975C}" srcOrd="14" destOrd="0" presId="urn:microsoft.com/office/officeart/2005/8/layout/radial6"/>
    <dgm:cxn modelId="{D19E873E-9CC8-49EA-96FF-B378D208687D}" type="presParOf" srcId="{1C78C575-F8C3-48F4-AFD9-A82365E6F01D}" destId="{B28FB2AB-A8B7-425A-8393-4C9BFA9B975D}" srcOrd="15" destOrd="0" presId="urn:microsoft.com/office/officeart/2005/8/layout/radial6"/>
    <dgm:cxn modelId="{E598EACD-A1D3-46A3-BB35-8947A58E7566}" type="presParOf" srcId="{1C78C575-F8C3-48F4-AFD9-A82365E6F01D}" destId="{94D861D1-814D-4FB8-849C-3DA656B7C0DB}" srcOrd="16" destOrd="0" presId="urn:microsoft.com/office/officeart/2005/8/layout/radial6"/>
    <dgm:cxn modelId="{4AA4F88A-5EFE-42EB-AE51-F16BE7ABB510}" type="presParOf" srcId="{1C78C575-F8C3-48F4-AFD9-A82365E6F01D}" destId="{EF387862-7E1E-4851-A9F2-E0C6EFFF0367}" srcOrd="17" destOrd="0" presId="urn:microsoft.com/office/officeart/2005/8/layout/radial6"/>
    <dgm:cxn modelId="{43E613F2-2CE1-4944-A47A-6D7179789313}" type="presParOf" srcId="{1C78C575-F8C3-48F4-AFD9-A82365E6F01D}" destId="{186AC8E9-7969-4914-B679-0603284B60E5}" srcOrd="18" destOrd="0" presId="urn:microsoft.com/office/officeart/2005/8/layout/radial6"/>
    <dgm:cxn modelId="{DBF34276-06F6-444E-9AAC-DA85E9A74227}" type="presParOf" srcId="{1C78C575-F8C3-48F4-AFD9-A82365E6F01D}" destId="{046ED36C-FD28-4D4E-935C-159BA75ADDF0}" srcOrd="19" destOrd="0" presId="urn:microsoft.com/office/officeart/2005/8/layout/radial6"/>
    <dgm:cxn modelId="{0A50B92F-163F-44DA-870A-5A275014BBC5}" type="presParOf" srcId="{1C78C575-F8C3-48F4-AFD9-A82365E6F01D}" destId="{791A2618-FCCD-4233-939F-F04CBEA4EAE7}" srcOrd="20" destOrd="0" presId="urn:microsoft.com/office/officeart/2005/8/layout/radial6"/>
    <dgm:cxn modelId="{D72DB85C-951B-4948-8A37-DB386B740A72}" type="presParOf" srcId="{1C78C575-F8C3-48F4-AFD9-A82365E6F01D}" destId="{08AD474F-8B25-4D42-994F-A19627CC690C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D474F-8B25-4D42-994F-A19627CC690C}">
      <dsp:nvSpPr>
        <dsp:cNvPr id="0" name=""/>
        <dsp:cNvSpPr/>
      </dsp:nvSpPr>
      <dsp:spPr>
        <a:xfrm>
          <a:off x="2795925" y="547303"/>
          <a:ext cx="4006615" cy="4006615"/>
        </a:xfrm>
        <a:prstGeom prst="blockArc">
          <a:avLst>
            <a:gd name="adj1" fmla="val 13114286"/>
            <a:gd name="adj2" fmla="val 16200000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AC8E9-7969-4914-B679-0603284B60E5}">
      <dsp:nvSpPr>
        <dsp:cNvPr id="0" name=""/>
        <dsp:cNvSpPr/>
      </dsp:nvSpPr>
      <dsp:spPr>
        <a:xfrm>
          <a:off x="2821238" y="516217"/>
          <a:ext cx="4006615" cy="4006615"/>
        </a:xfrm>
        <a:prstGeom prst="blockArc">
          <a:avLst>
            <a:gd name="adj1" fmla="val 10028571"/>
            <a:gd name="adj2" fmla="val 13114286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2AB-A8B7-425A-8393-4C9BFA9B975D}">
      <dsp:nvSpPr>
        <dsp:cNvPr id="0" name=""/>
        <dsp:cNvSpPr/>
      </dsp:nvSpPr>
      <dsp:spPr>
        <a:xfrm>
          <a:off x="2819161" y="507214"/>
          <a:ext cx="4006615" cy="4006615"/>
        </a:xfrm>
        <a:prstGeom prst="blockArc">
          <a:avLst>
            <a:gd name="adj1" fmla="val 6942857"/>
            <a:gd name="adj2" fmla="val 10028571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FE723-44F5-48F6-B453-43CD5E8156D1}">
      <dsp:nvSpPr>
        <dsp:cNvPr id="0" name=""/>
        <dsp:cNvSpPr/>
      </dsp:nvSpPr>
      <dsp:spPr>
        <a:xfrm>
          <a:off x="2821228" y="508208"/>
          <a:ext cx="4006615" cy="4006615"/>
        </a:xfrm>
        <a:prstGeom prst="blockArc">
          <a:avLst>
            <a:gd name="adj1" fmla="val 3857143"/>
            <a:gd name="adj2" fmla="val 6942857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F3914-5C8F-4221-92D9-9977EB9A1DD1}">
      <dsp:nvSpPr>
        <dsp:cNvPr id="0" name=""/>
        <dsp:cNvSpPr/>
      </dsp:nvSpPr>
      <dsp:spPr>
        <a:xfrm>
          <a:off x="2823295" y="507214"/>
          <a:ext cx="4006615" cy="4006615"/>
        </a:xfrm>
        <a:prstGeom prst="blockArc">
          <a:avLst>
            <a:gd name="adj1" fmla="val 771429"/>
            <a:gd name="adj2" fmla="val 3857143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5B8D-AE2C-472C-8301-7F644BA4A364}">
      <dsp:nvSpPr>
        <dsp:cNvPr id="0" name=""/>
        <dsp:cNvSpPr/>
      </dsp:nvSpPr>
      <dsp:spPr>
        <a:xfrm>
          <a:off x="2821218" y="516217"/>
          <a:ext cx="4006615" cy="4006615"/>
        </a:xfrm>
        <a:prstGeom prst="blockArc">
          <a:avLst>
            <a:gd name="adj1" fmla="val 19285714"/>
            <a:gd name="adj2" fmla="val 771429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40299-D1FD-4669-889A-C470533BC434}">
      <dsp:nvSpPr>
        <dsp:cNvPr id="0" name=""/>
        <dsp:cNvSpPr/>
      </dsp:nvSpPr>
      <dsp:spPr>
        <a:xfrm>
          <a:off x="2846531" y="547303"/>
          <a:ext cx="4006615" cy="4006615"/>
        </a:xfrm>
        <a:prstGeom prst="blockArc">
          <a:avLst>
            <a:gd name="adj1" fmla="val 16200000"/>
            <a:gd name="adj2" fmla="val 19285714"/>
            <a:gd name="adj3" fmla="val 39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6DDCA-EAFD-42D6-9970-3648BB766759}">
      <dsp:nvSpPr>
        <dsp:cNvPr id="0" name=""/>
        <dsp:cNvSpPr/>
      </dsp:nvSpPr>
      <dsp:spPr>
        <a:xfrm>
          <a:off x="4048322" y="1743290"/>
          <a:ext cx="1552426" cy="155242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>
              <a:latin typeface="+mn-lt"/>
              <a:ea typeface="Microsoft JhengHei"/>
              <a:cs typeface="+mn-cs"/>
            </a:rPr>
            <a:t>您的方案</a:t>
          </a:r>
          <a:endParaRPr lang="en-US" sz="2800" kern="1200" dirty="0">
            <a:latin typeface="+mn-lt"/>
            <a:ea typeface="Microsoft JhengHei"/>
            <a:cs typeface="+mn-cs"/>
          </a:endParaRPr>
        </a:p>
      </dsp:txBody>
      <dsp:txXfrm>
        <a:off x="4275670" y="1970638"/>
        <a:ext cx="1097730" cy="1097730"/>
      </dsp:txXfrm>
    </dsp:sp>
    <dsp:sp modelId="{BCF8B569-11D4-4C14-878C-D948A06281CF}">
      <dsp:nvSpPr>
        <dsp:cNvPr id="0" name=""/>
        <dsp:cNvSpPr/>
      </dsp:nvSpPr>
      <dsp:spPr>
        <a:xfrm>
          <a:off x="4281186" y="43238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需求訪查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4440329" y="202381"/>
        <a:ext cx="768412" cy="768412"/>
      </dsp:txXfrm>
    </dsp:sp>
    <dsp:sp modelId="{50F366C8-BA2B-4D01-9AE0-72B1BF75F6F5}">
      <dsp:nvSpPr>
        <dsp:cNvPr id="0" name=""/>
        <dsp:cNvSpPr/>
      </dsp:nvSpPr>
      <dsp:spPr>
        <a:xfrm>
          <a:off x="5816841" y="751528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參考方案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5975984" y="910671"/>
        <a:ext cx="768412" cy="768412"/>
      </dsp:txXfrm>
    </dsp:sp>
    <dsp:sp modelId="{DD8C690B-257B-4953-B2C2-BF27F132F8E0}">
      <dsp:nvSpPr>
        <dsp:cNvPr id="0" name=""/>
        <dsp:cNvSpPr/>
      </dsp:nvSpPr>
      <dsp:spPr>
        <a:xfrm>
          <a:off x="6196117" y="2413246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制定方案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6355260" y="2572389"/>
        <a:ext cx="768412" cy="768412"/>
      </dsp:txXfrm>
    </dsp:sp>
    <dsp:sp modelId="{1E97E1DD-1E25-423E-974C-7C57C6F43197}">
      <dsp:nvSpPr>
        <dsp:cNvPr id="0" name=""/>
        <dsp:cNvSpPr/>
      </dsp:nvSpPr>
      <dsp:spPr>
        <a:xfrm>
          <a:off x="5133415" y="3737837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推演調整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5292558" y="3896980"/>
        <a:ext cx="768412" cy="768412"/>
      </dsp:txXfrm>
    </dsp:sp>
    <dsp:sp modelId="{F2447595-EC0D-455B-8359-A35090D44E6A}">
      <dsp:nvSpPr>
        <dsp:cNvPr id="0" name=""/>
        <dsp:cNvSpPr/>
      </dsp:nvSpPr>
      <dsp:spPr>
        <a:xfrm>
          <a:off x="3428958" y="3737837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部署方案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3588101" y="3896980"/>
        <a:ext cx="768412" cy="768412"/>
      </dsp:txXfrm>
    </dsp:sp>
    <dsp:sp modelId="{94D861D1-814D-4FB8-849C-3DA656B7C0DB}">
      <dsp:nvSpPr>
        <dsp:cNvPr id="0" name=""/>
        <dsp:cNvSpPr/>
      </dsp:nvSpPr>
      <dsp:spPr>
        <a:xfrm>
          <a:off x="2366256" y="2413246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+mn-lt"/>
              <a:ea typeface="Microsoft JhengHei"/>
              <a:cs typeface="+mn-cs"/>
            </a:rPr>
            <a:t>維運安全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2525399" y="2572389"/>
        <a:ext cx="768412" cy="768412"/>
      </dsp:txXfrm>
    </dsp:sp>
    <dsp:sp modelId="{046ED36C-FD28-4D4E-935C-159BA75ADDF0}">
      <dsp:nvSpPr>
        <dsp:cNvPr id="0" name=""/>
        <dsp:cNvSpPr/>
      </dsp:nvSpPr>
      <dsp:spPr>
        <a:xfrm>
          <a:off x="2745531" y="751528"/>
          <a:ext cx="1086698" cy="10866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latin typeface="+mn-lt"/>
              <a:ea typeface="Microsoft JhengHei"/>
              <a:cs typeface="+mn-cs"/>
            </a:rPr>
            <a:t>監控調整</a:t>
          </a:r>
          <a:endParaRPr lang="en-US" sz="2000" kern="1200" dirty="0">
            <a:latin typeface="+mn-lt"/>
            <a:ea typeface="Microsoft JhengHei"/>
            <a:cs typeface="+mn-cs"/>
          </a:endParaRPr>
        </a:p>
      </dsp:txBody>
      <dsp:txXfrm>
        <a:off x="2904674" y="910671"/>
        <a:ext cx="768412" cy="768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3/21/2023 9:18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3/21/2023 9:18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ment/overview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p:/t/AzureOpenSourceDay/EXH6I6oom75PgL0WThg9YuYBNc36HMxmGZoO18SUKjIaxg?e=bAzCK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4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6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4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https://learn.microsoft.com/en-us/azure/cloud-services/cloud-services-choose-me</a:t>
            </a:r>
          </a:p>
          <a:p>
            <a:r>
              <a:rPr lang="en-US" dirty="0"/>
              <a:t>https://learn.microsoft.com/en-us/azure/azure-resource-manager/management/overview</a:t>
            </a:r>
          </a:p>
          <a:p>
            <a:r>
              <a:rPr lang="en-US" dirty="0"/>
              <a:t>https://en.wikipedia.org/wiki/Microsoft_Azure#Deployment_models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 Light"/>
                <a:cs typeface="Segoe UI Light"/>
              </a:rPr>
              <a:t>ARM </a:t>
            </a:r>
            <a:r>
              <a:rPr lang="zh-TW" altLang="en-US" dirty="0">
                <a:latin typeface="Segoe UI Light"/>
                <a:ea typeface="新細明體"/>
                <a:cs typeface="Segoe UI Light"/>
              </a:rPr>
              <a:t>手臂</a:t>
            </a:r>
          </a:p>
          <a:p>
            <a:r>
              <a:rPr lang="zh-TW" altLang="en-US" dirty="0">
                <a:latin typeface="Segoe UI Light"/>
                <a:ea typeface="新細明體"/>
                <a:cs typeface="Segoe UI Light"/>
              </a:rPr>
              <a:t>Bicep 二頭肌 -&gt; 長肌肉的手臂 -&gt; 進化版</a:t>
            </a:r>
            <a:endParaRPr lang="zh-TW" altLang="en-US" dirty="0">
              <a:ea typeface="新細明體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98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3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Calibri"/>
                <a:cs typeface="Calibri"/>
              </a:rPr>
              <a:t>說明自身經驗</a:t>
            </a:r>
            <a:endParaRPr lang="en-US" dirty="0">
              <a:latin typeface="Calibri"/>
              <a:ea typeface="宋体"/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param location string = </a:t>
            </a:r>
            <a:r>
              <a:rPr lang="en-US" altLang="zh-TW" dirty="0" err="1"/>
              <a:t>resourceGroup</a:t>
            </a:r>
            <a:r>
              <a:rPr lang="en-US" altLang="zh-TW" dirty="0"/>
              <a:t>().location</a:t>
            </a:r>
          </a:p>
          <a:p>
            <a:r>
              <a:rPr lang="en-US" altLang="zh-TW" dirty="0"/>
              <a:t>param </a:t>
            </a:r>
            <a:r>
              <a:rPr lang="en-US" altLang="zh-TW" dirty="0" err="1"/>
              <a:t>storageAccountName</a:t>
            </a:r>
            <a:r>
              <a:rPr lang="en-US" altLang="zh-TW" dirty="0"/>
              <a:t> string = '</a:t>
            </a:r>
            <a:r>
              <a:rPr lang="en-US" altLang="zh-TW" dirty="0" err="1"/>
              <a:t>toylaunch</a:t>
            </a:r>
            <a:r>
              <a:rPr lang="en-US" altLang="zh-TW" dirty="0"/>
              <a:t>${</a:t>
            </a:r>
            <a:r>
              <a:rPr lang="en-US" altLang="zh-TW" dirty="0" err="1"/>
              <a:t>uniqueString</a:t>
            </a:r>
            <a:r>
              <a:rPr lang="en-US" altLang="zh-TW" dirty="0"/>
              <a:t>(</a:t>
            </a:r>
            <a:r>
              <a:rPr lang="en-US" altLang="zh-TW" dirty="0" err="1"/>
              <a:t>resourceGroup</a:t>
            </a:r>
            <a:r>
              <a:rPr lang="en-US" altLang="zh-TW" dirty="0"/>
              <a:t>().id)}'</a:t>
            </a:r>
          </a:p>
          <a:p>
            <a:endParaRPr lang="en-US" altLang="zh-TW" dirty="0"/>
          </a:p>
          <a:p>
            <a:r>
              <a:rPr lang="en-US" altLang="zh-TW" dirty="0"/>
              <a:t>resource </a:t>
            </a:r>
            <a:r>
              <a:rPr lang="en-US" altLang="zh-TW" dirty="0" err="1"/>
              <a:t>storageAccount</a:t>
            </a:r>
            <a:r>
              <a:rPr lang="en-US" altLang="zh-TW" dirty="0"/>
              <a:t> '</a:t>
            </a:r>
            <a:r>
              <a:rPr lang="en-US" altLang="zh-TW" dirty="0" err="1"/>
              <a:t>Microsoft.Storage</a:t>
            </a:r>
            <a:r>
              <a:rPr lang="en-US" altLang="zh-TW" dirty="0"/>
              <a:t>/storageAccounts@2021-06-01' = {</a:t>
            </a:r>
          </a:p>
          <a:p>
            <a:r>
              <a:rPr lang="en-US" altLang="zh-TW" dirty="0"/>
              <a:t>  name: </a:t>
            </a:r>
            <a:r>
              <a:rPr lang="en-US" altLang="zh-TW" dirty="0" err="1"/>
              <a:t>storageAccountName</a:t>
            </a:r>
            <a:endParaRPr lang="en-US" altLang="zh-TW" dirty="0"/>
          </a:p>
          <a:p>
            <a:r>
              <a:rPr lang="en-US" altLang="zh-TW" dirty="0"/>
              <a:t>  location: location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sku</a:t>
            </a:r>
            <a:r>
              <a:rPr lang="en-US" altLang="zh-TW" dirty="0"/>
              <a:t>: {</a:t>
            </a:r>
          </a:p>
          <a:p>
            <a:r>
              <a:rPr lang="en-US" altLang="zh-TW" dirty="0"/>
              <a:t>    name: '</a:t>
            </a:r>
            <a:r>
              <a:rPr lang="en-US" altLang="zh-TW" dirty="0" err="1"/>
              <a:t>Standard_LRS</a:t>
            </a:r>
            <a:r>
              <a:rPr lang="en-US" altLang="zh-TW" dirty="0"/>
              <a:t>'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kind: 'StorageV2'</a:t>
            </a:r>
          </a:p>
          <a:p>
            <a:r>
              <a:rPr lang="en-US" altLang="zh-TW" dirty="0"/>
              <a:t>  properties: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accessTier</a:t>
            </a:r>
            <a:r>
              <a:rPr lang="en-US" altLang="zh-TW" dirty="0"/>
              <a:t>: 'Hot'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01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TODO: </a:t>
            </a:r>
            <a:r>
              <a:rPr lang="zh-TW" altLang="en-US" dirty="0">
                <a:latin typeface="Calibri"/>
                <a:ea typeface="新細明體"/>
                <a:cs typeface="Calibri"/>
              </a:rPr>
              <a:t>資料出處 </a:t>
            </a:r>
            <a:r>
              <a:rPr lang="en-US" altLang="zh-TW" dirty="0">
                <a:latin typeface="Calibri"/>
                <a:ea typeface="新細明體"/>
                <a:cs typeface="Calibri"/>
              </a:rPr>
              <a:t>(</a:t>
            </a:r>
            <a:r>
              <a:rPr lang="zh-TW" altLang="en-US" dirty="0">
                <a:latin typeface="Calibri"/>
                <a:ea typeface="新細明體"/>
                <a:cs typeface="Calibri"/>
              </a:rPr>
              <a:t>等待原作者回覆中</a:t>
            </a:r>
            <a:r>
              <a:rPr lang="en-US" altLang="zh-TW" dirty="0">
                <a:latin typeface="Calibri"/>
                <a:ea typeface="新細明體"/>
                <a:cs typeface="Calibri"/>
              </a:rPr>
              <a:t>)</a:t>
            </a:r>
          </a:p>
          <a:p>
            <a:r>
              <a:rPr lang="en-US" dirty="0" err="1">
                <a:hlinkClick r:id="rId3"/>
              </a:rPr>
              <a:t>BicepOverview</a:t>
            </a:r>
            <a:r>
              <a:rPr lang="en-US" dirty="0">
                <a:hlinkClick r:id="rId3"/>
              </a:rPr>
              <a:t> -- Azure_Open_Source_Day_v02.pptx</a:t>
            </a:r>
            <a:endParaRPr lang="en-US" altLang="zh-TW" dirty="0">
              <a:latin typeface="Calibri"/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4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7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宋体"/>
                <a:cs typeface="Segoe UI Light"/>
              </a:rPr>
              <a:t>TODO: </a:t>
            </a:r>
            <a:r>
              <a:rPr lang="zh-TW" altLang="en-US" dirty="0">
                <a:ea typeface="宋体"/>
                <a:cs typeface="Segoe UI Light"/>
              </a:rPr>
              <a:t>有時間玩一下 </a:t>
            </a:r>
            <a:r>
              <a:rPr lang="en-US" altLang="zh-TW" dirty="0">
                <a:ea typeface="宋体"/>
                <a:cs typeface="Segoe UI Light"/>
              </a:rPr>
              <a:t>TF</a:t>
            </a:r>
            <a:r>
              <a:rPr lang="zh-TW" altLang="en-US" dirty="0">
                <a:ea typeface="宋体"/>
                <a:cs typeface="Segoe UI Light"/>
              </a:rPr>
              <a:t>，並認識幾個 </a:t>
            </a:r>
            <a:r>
              <a:rPr lang="en-US" altLang="zh-TW" dirty="0">
                <a:ea typeface="宋体"/>
                <a:cs typeface="Segoe UI Light"/>
              </a:rPr>
              <a:t>provider</a:t>
            </a:r>
            <a:endParaRPr lang="zh-CN" altLang="en-US" dirty="0">
              <a:ea typeface="宋体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ea typeface="新細明體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</a:t>
            </a:r>
            <a:r>
              <a:rPr lang="zh-TW" altLang="en-US" dirty="0"/>
              <a:t> </a:t>
            </a:r>
            <a:r>
              <a:rPr lang="en-US" altLang="zh-TW" dirty="0"/>
              <a:t>Bicep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err="1"/>
              <a:t>VSCode</a:t>
            </a:r>
            <a:endParaRPr lang="en-US" altLang="zh-TW" dirty="0"/>
          </a:p>
          <a:p>
            <a:r>
              <a:rPr lang="en-US" dirty="0"/>
              <a:t>Bicep Visualizer on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Show ACR for</a:t>
            </a:r>
            <a:r>
              <a:rPr lang="zh-TW" altLang="en-US" dirty="0"/>
              <a:t> </a:t>
            </a:r>
            <a:r>
              <a:rPr lang="en-US" dirty="0"/>
              <a:t>Bicep Modules</a:t>
            </a:r>
          </a:p>
          <a:p>
            <a:r>
              <a:rPr lang="en-US" dirty="0"/>
              <a:t>Show Parallelization on Deployment Page</a:t>
            </a:r>
          </a:p>
          <a:p>
            <a:r>
              <a:rPr lang="en-US" dirty="0"/>
              <a:t>Show AKS will be created after </a:t>
            </a:r>
            <a:r>
              <a:rPr lang="en-US" dirty="0" err="1"/>
              <a:t>vnet</a:t>
            </a:r>
            <a:r>
              <a:rPr lang="en-US" dirty="0"/>
              <a:t> is ok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19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36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 Light"/>
                <a:cs typeface="Segoe UI Light"/>
              </a:rPr>
              <a:t>TODO: </a:t>
            </a:r>
            <a:r>
              <a:rPr lang="zh-CN" altLang="en-US" dirty="0">
                <a:latin typeface="Segoe UI Light"/>
                <a:ea typeface="宋体"/>
                <a:cs typeface="Segoe UI Light"/>
              </a:rPr>
              <a:t>能更加</a:t>
            </a:r>
            <a:r>
              <a:rPr lang="en-US" dirty="0">
                <a:latin typeface="Segoe UI Light"/>
                <a:cs typeface="Segoe UI Light"/>
              </a:rPr>
              <a:t> highlight Bicep </a:t>
            </a:r>
            <a:r>
              <a:rPr lang="zh-TW" altLang="en-US" dirty="0">
                <a:latin typeface="Segoe UI Light"/>
                <a:ea typeface="新細明體"/>
                <a:cs typeface="Segoe UI Light"/>
              </a:rPr>
              <a:t>更好，或是強調微軟也致力於開發和維護 </a:t>
            </a:r>
            <a:r>
              <a:rPr lang="en-US" altLang="zh-TW" dirty="0">
                <a:latin typeface="Segoe UI Light"/>
                <a:ea typeface="新細明體"/>
                <a:cs typeface="Segoe UI Light"/>
              </a:rPr>
              <a:t>Terraform Azure Provider</a:t>
            </a:r>
            <a:r>
              <a:rPr lang="zh-TW" altLang="en-US" dirty="0">
                <a:latin typeface="Segoe UI Light"/>
                <a:ea typeface="新細明體"/>
                <a:cs typeface="Segoe UI Light"/>
              </a:rPr>
              <a:t>？</a:t>
            </a:r>
            <a:endParaRPr lang="zh-CN" altLang="en-US" dirty="0">
              <a:ea typeface="新細明體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5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20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帶入情境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Cspm</a:t>
            </a:r>
            <a:r>
              <a:rPr lang="en-US"/>
              <a:t> </a:t>
            </a:r>
            <a:r>
              <a:rPr lang="en-US" err="1"/>
              <a:t>cwpp</a:t>
            </a:r>
            <a:r>
              <a:rPr lang="en-US"/>
              <a:t> error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S2s </a:t>
            </a:r>
            <a:r>
              <a:rPr lang="en-US" err="1"/>
              <a:t>vpn</a:t>
            </a:r>
            <a:r>
              <a:rPr lang="en-US"/>
              <a:t> gateway</a:t>
            </a:r>
          </a:p>
          <a:p>
            <a:r>
              <a:rPr lang="en-US"/>
              <a:t>Time?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7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Microsoft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</p:sldLayoutIdLst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zure.microsoft.com/en-us/updates/cloud-services-retirement-announcement/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learn.microsoft.com/en-us/azure/templates/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65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ka.ms/BicepPlaygroun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077375"/>
            <a:ext cx="5537797" cy="2334287"/>
          </a:xfrm>
        </p:spPr>
        <p:txBody>
          <a:bodyPr/>
          <a:lstStyle/>
          <a:p>
            <a:r>
              <a:rPr lang="zh-TW" altLang="en-US" sz="4400"/>
              <a:t>善用</a:t>
            </a:r>
            <a:r>
              <a:rPr lang="zh-TW" altLang="en-US" sz="4400" u="sng"/>
              <a:t>基礎結構即程式碼</a:t>
            </a:r>
            <a:r>
              <a:rPr lang="zh-TW" altLang="en-US" sz="4400"/>
              <a:t>大規模部署及管理雲端服務</a:t>
            </a:r>
            <a:endParaRPr lang="en-US" sz="4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04294-793E-FB49-A26A-F2ADFBA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738664"/>
          </a:xfrm>
        </p:spPr>
        <p:txBody>
          <a:bodyPr/>
          <a:lstStyle/>
          <a:p>
            <a:r>
              <a:rPr lang="zh-TW" altLang="en-US"/>
              <a:t>微軟技術中心 </a:t>
            </a:r>
            <a:r>
              <a:rPr lang="en-US" altLang="zh-TW"/>
              <a:t>Daniel Tsai </a:t>
            </a:r>
            <a:r>
              <a:rPr lang="zh-TW" altLang="en-US"/>
              <a:t>蔡景鷹</a:t>
            </a:r>
            <a:endParaRPr lang="en-US" altLang="zh-TW"/>
          </a:p>
          <a:p>
            <a:r>
              <a:rPr lang="zh-TW" altLang="en-US"/>
              <a:t>微軟技術中心 </a:t>
            </a:r>
            <a:r>
              <a:rPr lang="en-US" altLang="zh-TW"/>
              <a:t>Alan Kuan </a:t>
            </a:r>
            <a:r>
              <a:rPr lang="zh-TW" altLang="en-US"/>
              <a:t>官澔恩</a:t>
            </a:r>
            <a:endParaRPr lang="en-US" altLang="zh-TW"/>
          </a:p>
        </p:txBody>
      </p:sp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E4821-E698-2EFC-6E30-7EBBB49E2E7C}"/>
              </a:ext>
            </a:extLst>
          </p:cNvPr>
          <p:cNvSpPr txBox="1"/>
          <p:nvPr/>
        </p:nvSpPr>
        <p:spPr>
          <a:xfrm>
            <a:off x="279046" y="5200428"/>
            <a:ext cx="192567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03/21, 2023</a:t>
            </a:r>
          </a:p>
        </p:txBody>
      </p:sp>
    </p:spTree>
    <p:extLst>
      <p:ext uri="{BB962C8B-B14F-4D97-AF65-F5344CB8AC3E}">
        <p14:creationId xmlns:p14="http://schemas.microsoft.com/office/powerpoint/2010/main" val="401899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環境過多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建置成本高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/>
              <a:t>管理困難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9B31AE-D17B-6A87-8FA1-E3561E0686AD}"/>
              </a:ext>
            </a:extLst>
          </p:cNvPr>
          <p:cNvCxnSpPr>
            <a:cxnSpLocks/>
          </p:cNvCxnSpPr>
          <p:nvPr/>
        </p:nvCxnSpPr>
        <p:spPr>
          <a:xfrm>
            <a:off x="10360502" y="653784"/>
            <a:ext cx="114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21C0B3-A30F-AD5F-E69C-FEFE5B5A83ED}"/>
              </a:ext>
            </a:extLst>
          </p:cNvPr>
          <p:cNvSpPr txBox="1"/>
          <p:nvPr/>
        </p:nvSpPr>
        <p:spPr>
          <a:xfrm>
            <a:off x="4010558" y="508173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仰賴交接文件以闡明架構與記錄筆記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EFD31-6694-01F9-9C95-23D13EB5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89" y="1584429"/>
            <a:ext cx="5953125" cy="33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681AE840-E7EA-80FC-D457-37979ACB71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63258"/>
              </p:ext>
            </p:extLst>
          </p:nvPr>
        </p:nvGraphicFramePr>
        <p:xfrm>
          <a:off x="1780481" y="1492815"/>
          <a:ext cx="964907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E9570017-D398-FF86-17A4-5CA9704E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zh-TW" dirty="0">
                <a:latin typeface="+mn-lt"/>
                <a:cs typeface="Segoe UI"/>
              </a:rPr>
              <a:t>完整方案生命周期管理</a:t>
            </a:r>
            <a:endParaRPr lang="zh-TW" dirty="0">
              <a:latin typeface="+mn-lt"/>
              <a:ea typeface="+mj-lt"/>
              <a:cs typeface="+mj-lt"/>
            </a:endParaRPr>
          </a:p>
        </p:txBody>
      </p:sp>
      <p:sp>
        <p:nvSpPr>
          <p:cNvPr id="46" name="Speech Bubble: Oval 14">
            <a:extLst>
              <a:ext uri="{FF2B5EF4-FFF2-40B4-BE49-F238E27FC236}">
                <a16:creationId xmlns:a16="http://schemas.microsoft.com/office/drawing/2014/main" id="{F168A2AF-2F60-19C9-C564-0751A3A9B3FE}"/>
              </a:ext>
            </a:extLst>
          </p:cNvPr>
          <p:cNvSpPr/>
          <p:nvPr/>
        </p:nvSpPr>
        <p:spPr>
          <a:xfrm>
            <a:off x="6524976" y="348138"/>
            <a:ext cx="2349593" cy="1003286"/>
          </a:xfrm>
          <a:prstGeom prst="wedgeEllipseCallout">
            <a:avLst>
              <a:gd name="adj1" fmla="val -34527"/>
              <a:gd name="adj2" fmla="val 62147"/>
            </a:avLst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功能</a:t>
            </a:r>
            <a:r>
              <a:rPr lang="zh-TW" altLang="en-US" kern="0">
                <a:solidFill>
                  <a:srgbClr val="FFFFFF"/>
                </a:solidFill>
                <a:ea typeface="Microsoft JhengHei"/>
                <a:cs typeface="Segoe UI"/>
              </a:rPr>
              <a:t>、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預算</a:t>
            </a:r>
            <a:r>
              <a:rPr lang="zh-TW" altLang="en-US" kern="0">
                <a:solidFill>
                  <a:srgbClr val="FFFFFF"/>
                </a:solidFill>
                <a:ea typeface="Microsoft JhengHei"/>
                <a:cs typeface="Segoe UI"/>
              </a:rPr>
              <a:t>、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時程</a:t>
            </a:r>
            <a:r>
              <a:rPr lang="zh-TW" altLang="en-US" kern="0">
                <a:solidFill>
                  <a:srgbClr val="FFFFFF"/>
                </a:solidFill>
                <a:ea typeface="Microsoft JhengHei"/>
                <a:cs typeface="Segoe UI"/>
              </a:rPr>
              <a:t>、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短中長期目標</a:t>
            </a:r>
            <a:endParaRPr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48" name="Speech Bubble: Oval 15">
            <a:extLst>
              <a:ext uri="{FF2B5EF4-FFF2-40B4-BE49-F238E27FC236}">
                <a16:creationId xmlns:a16="http://schemas.microsoft.com/office/drawing/2014/main" id="{2A2E18B1-6D75-13EB-6715-93912BA18C08}"/>
              </a:ext>
            </a:extLst>
          </p:cNvPr>
          <p:cNvSpPr/>
          <p:nvPr/>
        </p:nvSpPr>
        <p:spPr>
          <a:xfrm>
            <a:off x="8560562" y="1366965"/>
            <a:ext cx="2441604" cy="1003286"/>
          </a:xfrm>
          <a:prstGeom prst="wedgeEllipseCallout">
            <a:avLst>
              <a:gd name="adj1" fmla="val -47234"/>
              <a:gd name="adj2" fmla="val 50754"/>
            </a:avLst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參考現有成功案例，</a:t>
            </a:r>
            <a:r>
              <a:rPr lang="zh-TW" altLang="en-US" kern="0">
                <a:solidFill>
                  <a:srgbClr val="FFFFFF"/>
                </a:solidFill>
                <a:ea typeface="Microsoft JhengHei"/>
                <a:cs typeface="Segoe UI"/>
              </a:rPr>
              <a:t>部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署架構和範本</a:t>
            </a:r>
            <a:endParaRPr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50" name="Speech Bubble: Oval 16">
            <a:extLst>
              <a:ext uri="{FF2B5EF4-FFF2-40B4-BE49-F238E27FC236}">
                <a16:creationId xmlns:a16="http://schemas.microsoft.com/office/drawing/2014/main" id="{90B180A3-2D37-2890-8ABB-E5F8008A77FF}"/>
              </a:ext>
            </a:extLst>
          </p:cNvPr>
          <p:cNvSpPr/>
          <p:nvPr/>
        </p:nvSpPr>
        <p:spPr>
          <a:xfrm>
            <a:off x="8974581" y="2978393"/>
            <a:ext cx="2401720" cy="1083183"/>
          </a:xfrm>
          <a:prstGeom prst="wedgeEllipseCallout">
            <a:avLst>
              <a:gd name="adj1" fmla="val -45724"/>
              <a:gd name="adj2" fmla="val 51565"/>
            </a:avLst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根據需求細節制定方案內容與規範</a:t>
            </a:r>
            <a:endParaRPr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52" name="Speech Bubble: Oval 17">
            <a:extLst>
              <a:ext uri="{FF2B5EF4-FFF2-40B4-BE49-F238E27FC236}">
                <a16:creationId xmlns:a16="http://schemas.microsoft.com/office/drawing/2014/main" id="{624E91F3-95DA-CA9F-B6AF-D340BD9A167C}"/>
              </a:ext>
            </a:extLst>
          </p:cNvPr>
          <p:cNvSpPr/>
          <p:nvPr/>
        </p:nvSpPr>
        <p:spPr>
          <a:xfrm>
            <a:off x="8388145" y="5119783"/>
            <a:ext cx="2888144" cy="1127293"/>
          </a:xfrm>
          <a:prstGeom prst="wedgeEllipseCallout">
            <a:avLst>
              <a:gd name="adj1" fmla="val -61043"/>
              <a:gd name="adj2" fmla="val 1104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壓測</a:t>
            </a:r>
            <a:r>
              <a:rPr lang="zh-TW" altLang="en-US" kern="0">
                <a:solidFill>
                  <a:srgbClr val="FFFFFF"/>
                </a:solidFill>
                <a:ea typeface="Microsoft JhengHei"/>
                <a:cs typeface="Segoe UI"/>
              </a:rPr>
              <a:t>、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滲透攻擊，根據推演結果調整方案</a:t>
            </a:r>
            <a:endParaRPr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54" name="Speech Bubble: Oval 18">
            <a:extLst>
              <a:ext uri="{FF2B5EF4-FFF2-40B4-BE49-F238E27FC236}">
                <a16:creationId xmlns:a16="http://schemas.microsoft.com/office/drawing/2014/main" id="{325B0BC5-2D00-989A-C2F2-6247839B6778}"/>
              </a:ext>
            </a:extLst>
          </p:cNvPr>
          <p:cNvSpPr/>
          <p:nvPr/>
        </p:nvSpPr>
        <p:spPr>
          <a:xfrm>
            <a:off x="1585913" y="5195412"/>
            <a:ext cx="3215575" cy="1071102"/>
          </a:xfrm>
          <a:prstGeom prst="wedgeEllipseCallout">
            <a:avLst>
              <a:gd name="adj1" fmla="val 60459"/>
              <a:gd name="adj2" fmla="val 8219"/>
            </a:avLst>
          </a:prstGeom>
          <a:solidFill>
            <a:srgbClr val="00B050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kern="0" dirty="0">
                <a:solidFill>
                  <a:srgbClr val="FFFFFF"/>
                </a:solidFill>
                <a:ea typeface="Microsoft JhengHei"/>
                <a:cs typeface="Segoe UI"/>
              </a:rPr>
              <a:t>部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署方案，連續</a:t>
            </a:r>
            <a:r>
              <a:rPr lang="zh-TW" altLang="en-US" kern="0" dirty="0">
                <a:solidFill>
                  <a:srgbClr val="FFFFFF"/>
                </a:solidFill>
                <a:ea typeface="Microsoft JhengHei"/>
                <a:cs typeface="Segoe UI"/>
              </a:rPr>
              <a:t>部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署與架構版本管理</a:t>
            </a:r>
            <a:endParaRPr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56" name="Speech Bubble: Oval 19">
            <a:extLst>
              <a:ext uri="{FF2B5EF4-FFF2-40B4-BE49-F238E27FC236}">
                <a16:creationId xmlns:a16="http://schemas.microsoft.com/office/drawing/2014/main" id="{9A442379-A575-D32D-5F1A-BBB5AB19610F}"/>
              </a:ext>
            </a:extLst>
          </p:cNvPr>
          <p:cNvSpPr/>
          <p:nvPr/>
        </p:nvSpPr>
        <p:spPr>
          <a:xfrm>
            <a:off x="1780481" y="3052265"/>
            <a:ext cx="2537699" cy="1009312"/>
          </a:xfrm>
          <a:prstGeom prst="wedgeEllipseCallout">
            <a:avLst>
              <a:gd name="adj1" fmla="val 43858"/>
              <a:gd name="adj2" fmla="val 50889"/>
            </a:avLst>
          </a:prstGeom>
          <a:solidFill>
            <a:srgbClr val="FF0000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保持服務可用性與安全性</a:t>
            </a:r>
            <a:endParaRPr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  <p:sp>
        <p:nvSpPr>
          <p:cNvPr id="58" name="Speech Bubble: Oval 20">
            <a:extLst>
              <a:ext uri="{FF2B5EF4-FFF2-40B4-BE49-F238E27FC236}">
                <a16:creationId xmlns:a16="http://schemas.microsoft.com/office/drawing/2014/main" id="{22D0A296-7531-F8E6-AE8C-585648611923}"/>
              </a:ext>
            </a:extLst>
          </p:cNvPr>
          <p:cNvSpPr/>
          <p:nvPr/>
        </p:nvSpPr>
        <p:spPr>
          <a:xfrm>
            <a:off x="2643188" y="1227776"/>
            <a:ext cx="2158300" cy="1009312"/>
          </a:xfrm>
          <a:prstGeom prst="wedgeEllipseCallout">
            <a:avLst>
              <a:gd name="adj1" fmla="val 36058"/>
              <a:gd name="adj2" fmla="val 59094"/>
            </a:avLst>
          </a:prstGeom>
          <a:solidFill>
            <a:srgbClr val="002060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JhengHei"/>
                <a:cs typeface="Segoe UI"/>
              </a:rPr>
              <a:t>監控報表與細節調整</a:t>
            </a:r>
            <a:endParaRPr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icrosoft JhengHe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003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66B60F-7A7F-A141-B72C-4D836A55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75" y="960439"/>
            <a:ext cx="7604124" cy="696912"/>
          </a:xfrm>
        </p:spPr>
        <p:txBody>
          <a:bodyPr/>
          <a:lstStyle/>
          <a:p>
            <a:pPr algn="ctr"/>
            <a:r>
              <a:rPr lang="zh-TW" altLang="en-US" dirty="0"/>
              <a:t>基礎結構即程式碼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909183-2A93-A9EA-AE0C-93B3F3D89E3A}"/>
              </a:ext>
            </a:extLst>
          </p:cNvPr>
          <p:cNvGrpSpPr/>
          <p:nvPr/>
        </p:nvGrpSpPr>
        <p:grpSpPr>
          <a:xfrm>
            <a:off x="3683264" y="4166707"/>
            <a:ext cx="1100263" cy="1474122"/>
            <a:chOff x="3683264" y="3652044"/>
            <a:chExt cx="1100263" cy="1474122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2969CF5-35A4-0F91-3354-FF1867A26B03}"/>
                </a:ext>
              </a:extLst>
            </p:cNvPr>
            <p:cNvSpPr txBox="1">
              <a:spLocks/>
            </p:cNvSpPr>
            <p:nvPr/>
          </p:nvSpPr>
          <p:spPr>
            <a:xfrm>
              <a:off x="3683264" y="4760406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>
                  <a:solidFill>
                    <a:schemeClr val="tx1"/>
                  </a:solidFill>
                </a:rPr>
                <a:t>降低成本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Graphic 3" descr="Coins outline">
              <a:extLst>
                <a:ext uri="{FF2B5EF4-FFF2-40B4-BE49-F238E27FC236}">
                  <a16:creationId xmlns:a16="http://schemas.microsoft.com/office/drawing/2014/main" id="{C496F6AD-13DB-43D9-EC46-3D3E33B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76195" y="365204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F03974-23D1-6FF2-3C9B-F2138B8F7B6E}"/>
              </a:ext>
            </a:extLst>
          </p:cNvPr>
          <p:cNvGrpSpPr/>
          <p:nvPr/>
        </p:nvGrpSpPr>
        <p:grpSpPr>
          <a:xfrm>
            <a:off x="5668106" y="4166707"/>
            <a:ext cx="1100263" cy="1474122"/>
            <a:chOff x="5668106" y="3652044"/>
            <a:chExt cx="1100263" cy="1474122"/>
          </a:xfrm>
        </p:grpSpPr>
        <p:sp>
          <p:nvSpPr>
            <p:cNvPr id="7" name="Text Placeholder 7">
              <a:extLst>
                <a:ext uri="{FF2B5EF4-FFF2-40B4-BE49-F238E27FC236}">
                  <a16:creationId xmlns:a16="http://schemas.microsoft.com/office/drawing/2014/main" id="{D3ED75CB-4053-6A17-3E41-5C08A7B8759C}"/>
                </a:ext>
              </a:extLst>
            </p:cNvPr>
            <p:cNvSpPr txBox="1">
              <a:spLocks/>
            </p:cNvSpPr>
            <p:nvPr/>
          </p:nvSpPr>
          <p:spPr>
            <a:xfrm>
              <a:off x="5668106" y="4760406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>
                  <a:solidFill>
                    <a:schemeClr val="tx1"/>
                  </a:solidFill>
                </a:rPr>
                <a:t>提升速度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Graphic 7" descr="Gauge with solid fill">
              <a:extLst>
                <a:ext uri="{FF2B5EF4-FFF2-40B4-BE49-F238E27FC236}">
                  <a16:creationId xmlns:a16="http://schemas.microsoft.com/office/drawing/2014/main" id="{D15F224D-7604-46C2-D2BA-BBF1F876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61037" y="3652044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FB73EE-2F07-542F-3530-D15B602F79B4}"/>
              </a:ext>
            </a:extLst>
          </p:cNvPr>
          <p:cNvSpPr txBox="1"/>
          <p:nvPr/>
        </p:nvSpPr>
        <p:spPr>
          <a:xfrm>
            <a:off x="5520610" y="3497262"/>
            <a:ext cx="13952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三大宗旨</a:t>
            </a:r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28CD4-6137-4F26-F2AA-7A3F98278864}"/>
              </a:ext>
            </a:extLst>
          </p:cNvPr>
          <p:cNvSpPr txBox="1"/>
          <p:nvPr/>
        </p:nvSpPr>
        <p:spPr>
          <a:xfrm>
            <a:off x="4134429" y="1606254"/>
            <a:ext cx="416761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Infrastructure as Code = IaC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972A61-4899-88D1-CBCB-456761848B6A}"/>
              </a:ext>
            </a:extLst>
          </p:cNvPr>
          <p:cNvGrpSpPr/>
          <p:nvPr/>
        </p:nvGrpSpPr>
        <p:grpSpPr>
          <a:xfrm>
            <a:off x="7652948" y="4234712"/>
            <a:ext cx="1100263" cy="1406117"/>
            <a:chOff x="7652948" y="3720049"/>
            <a:chExt cx="1100263" cy="1406117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A4026188-A11C-E010-07FF-41FAE4470C2F}"/>
                </a:ext>
              </a:extLst>
            </p:cNvPr>
            <p:cNvSpPr txBox="1">
              <a:spLocks/>
            </p:cNvSpPr>
            <p:nvPr/>
          </p:nvSpPr>
          <p:spPr>
            <a:xfrm>
              <a:off x="7652948" y="4760406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>
                  <a:solidFill>
                    <a:schemeClr val="tx1"/>
                  </a:solidFill>
                </a:rPr>
                <a:t>降低風險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Seat Belt outline">
              <a:extLst>
                <a:ext uri="{FF2B5EF4-FFF2-40B4-BE49-F238E27FC236}">
                  <a16:creationId xmlns:a16="http://schemas.microsoft.com/office/drawing/2014/main" id="{7A2D13C1-1163-98CA-5723-A3BA21390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9881" y="3720049"/>
              <a:ext cx="846395" cy="8463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CCBB7C-275B-8E0C-64D0-CE18BA0D89BE}"/>
              </a:ext>
            </a:extLst>
          </p:cNvPr>
          <p:cNvSpPr txBox="1"/>
          <p:nvPr/>
        </p:nvSpPr>
        <p:spPr>
          <a:xfrm>
            <a:off x="2955806" y="2458485"/>
            <a:ext cx="65248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以機器可讀的描述語言，部署與管理基礎結構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35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542DEC-C067-DCEC-B3D1-F6604EEC1EAE}"/>
              </a:ext>
            </a:extLst>
          </p:cNvPr>
          <p:cNvGrpSpPr/>
          <p:nvPr/>
        </p:nvGrpSpPr>
        <p:grpSpPr>
          <a:xfrm>
            <a:off x="3454177" y="846629"/>
            <a:ext cx="1100263" cy="1474122"/>
            <a:chOff x="6096000" y="3490119"/>
            <a:chExt cx="1100263" cy="1474122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692D97E9-074D-5C66-DA49-D4C9A7AD5870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4598481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>
                  <a:solidFill>
                    <a:schemeClr val="tx1"/>
                  </a:solidFill>
                </a:rPr>
                <a:t>降低成本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Coins outline">
              <a:extLst>
                <a:ext uri="{FF2B5EF4-FFF2-40B4-BE49-F238E27FC236}">
                  <a16:creationId xmlns:a16="http://schemas.microsoft.com/office/drawing/2014/main" id="{08C601F3-DD13-E1EF-6C37-11922032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8931" y="3490119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E5C279-C1C3-04DC-BA7C-83E95A540B73}"/>
              </a:ext>
            </a:extLst>
          </p:cNvPr>
          <p:cNvGrpSpPr/>
          <p:nvPr/>
        </p:nvGrpSpPr>
        <p:grpSpPr>
          <a:xfrm>
            <a:off x="3454177" y="2699241"/>
            <a:ext cx="1100263" cy="1474122"/>
            <a:chOff x="8080842" y="3490119"/>
            <a:chExt cx="1100263" cy="1474122"/>
          </a:xfrm>
        </p:grpSpPr>
        <p:sp>
          <p:nvSpPr>
            <p:cNvPr id="7" name="Text Placeholder 7">
              <a:extLst>
                <a:ext uri="{FF2B5EF4-FFF2-40B4-BE49-F238E27FC236}">
                  <a16:creationId xmlns:a16="http://schemas.microsoft.com/office/drawing/2014/main" id="{234FB0A3-E3C3-AB3E-8E9D-D328AAE70370}"/>
                </a:ext>
              </a:extLst>
            </p:cNvPr>
            <p:cNvSpPr txBox="1">
              <a:spLocks/>
            </p:cNvSpPr>
            <p:nvPr/>
          </p:nvSpPr>
          <p:spPr>
            <a:xfrm>
              <a:off x="8080842" y="4598481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>
                  <a:solidFill>
                    <a:schemeClr val="tx1"/>
                  </a:solidFill>
                </a:rPr>
                <a:t>提升速度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Graphic 7" descr="Gauge with solid fill">
              <a:extLst>
                <a:ext uri="{FF2B5EF4-FFF2-40B4-BE49-F238E27FC236}">
                  <a16:creationId xmlns:a16="http://schemas.microsoft.com/office/drawing/2014/main" id="{91D35D50-5654-B4B5-73FB-4F704361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73773" y="3490119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CEA27B-2029-B280-9450-80DC8685E15F}"/>
              </a:ext>
            </a:extLst>
          </p:cNvPr>
          <p:cNvGrpSpPr/>
          <p:nvPr/>
        </p:nvGrpSpPr>
        <p:grpSpPr>
          <a:xfrm>
            <a:off x="3388232" y="4551854"/>
            <a:ext cx="1100263" cy="1406117"/>
            <a:chOff x="2108072" y="4612814"/>
            <a:chExt cx="1100263" cy="1406117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C770C936-5F2C-E4E2-DC0C-5AA328FA5457}"/>
                </a:ext>
              </a:extLst>
            </p:cNvPr>
            <p:cNvSpPr txBox="1">
              <a:spLocks/>
            </p:cNvSpPr>
            <p:nvPr/>
          </p:nvSpPr>
          <p:spPr>
            <a:xfrm>
              <a:off x="2108072" y="5653171"/>
              <a:ext cx="1100263" cy="3657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ts val="26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ts val="26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>
                  <a:solidFill>
                    <a:schemeClr val="tx1"/>
                  </a:solidFill>
                </a:rPr>
                <a:t>降低風險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1" name="Graphic 10" descr="Seat Belt outline">
              <a:extLst>
                <a:ext uri="{FF2B5EF4-FFF2-40B4-BE49-F238E27FC236}">
                  <a16:creationId xmlns:a16="http://schemas.microsoft.com/office/drawing/2014/main" id="{42BF8FFD-8769-4822-D77A-E4949F16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5005" y="4612814"/>
              <a:ext cx="846395" cy="8463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9A6664-F30D-900D-91CA-2457878A81EC}"/>
              </a:ext>
            </a:extLst>
          </p:cNvPr>
          <p:cNvSpPr txBox="1"/>
          <p:nvPr/>
        </p:nvSpPr>
        <p:spPr>
          <a:xfrm>
            <a:off x="5566150" y="1040398"/>
            <a:ext cx="3652282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只需描述資源形式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模組化提高重用性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使用一致的格式管理資源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75F8B-B1AB-2D0D-813A-2DFB739CA7B5}"/>
              </a:ext>
            </a:extLst>
          </p:cNvPr>
          <p:cNvSpPr txBox="1"/>
          <p:nvPr/>
        </p:nvSpPr>
        <p:spPr>
          <a:xfrm>
            <a:off x="5566150" y="2893012"/>
            <a:ext cx="3652282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平行部署獨立的資源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自動協調相依資源的建立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減少撰寫不必要的文件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F6D1B-FA88-F629-3CD3-4251B85473E4}"/>
              </a:ext>
            </a:extLst>
          </p:cNvPr>
          <p:cNvSpPr txBox="1"/>
          <p:nvPr/>
        </p:nvSpPr>
        <p:spPr>
          <a:xfrm>
            <a:off x="5566150" y="4592668"/>
            <a:ext cx="4421723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自動化執行，減少人為失誤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可版本控制，方便退版或改版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描述資源的檔案可被驗證及測試</a:t>
            </a:r>
            <a:endParaRPr lang="en-US" altLang="zh-TW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256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87DE6-E901-BB23-91F2-88463B42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73" y="519215"/>
            <a:ext cx="3876132" cy="215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DCD4D-E0EC-DC7E-369F-6CC040DF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332" y="519215"/>
            <a:ext cx="3876135" cy="2156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81FE0-D247-D387-9EF0-24CA0E133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04" y="3365509"/>
            <a:ext cx="4113170" cy="229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3ABB4-2DCC-D8C1-36E9-9C9571048A29}"/>
              </a:ext>
            </a:extLst>
          </p:cNvPr>
          <p:cNvSpPr txBox="1"/>
          <p:nvPr/>
        </p:nvSpPr>
        <p:spPr>
          <a:xfrm>
            <a:off x="2828585" y="2804691"/>
            <a:ext cx="14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BC809-B75F-3EDE-597E-477056C431BF}"/>
              </a:ext>
            </a:extLst>
          </p:cNvPr>
          <p:cNvSpPr txBox="1"/>
          <p:nvPr/>
        </p:nvSpPr>
        <p:spPr>
          <a:xfrm>
            <a:off x="7890599" y="2793018"/>
            <a:ext cx="197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Cloud Shell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01E51-32D7-3723-58EA-53F20D15208F}"/>
              </a:ext>
            </a:extLst>
          </p:cNvPr>
          <p:cNvSpPr txBox="1"/>
          <p:nvPr/>
        </p:nvSpPr>
        <p:spPr>
          <a:xfrm>
            <a:off x="1564929" y="5853517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CLI / Azure PowerShell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9DF32-EFBD-5F69-8D0E-86E1A47216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4"/>
          <a:stretch/>
        </p:blipFill>
        <p:spPr>
          <a:xfrm>
            <a:off x="6952073" y="3270428"/>
            <a:ext cx="3926651" cy="249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676A4-F6BC-507D-C77A-38D3B1045EA4}"/>
              </a:ext>
            </a:extLst>
          </p:cNvPr>
          <p:cNvSpPr txBox="1"/>
          <p:nvPr/>
        </p:nvSpPr>
        <p:spPr>
          <a:xfrm>
            <a:off x="7890599" y="5853517"/>
            <a:ext cx="21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 Code Extension</a:t>
            </a:r>
          </a:p>
        </p:txBody>
      </p:sp>
    </p:spTree>
    <p:extLst>
      <p:ext uri="{BB962C8B-B14F-4D97-AF65-F5344CB8AC3E}">
        <p14:creationId xmlns:p14="http://schemas.microsoft.com/office/powerpoint/2010/main" val="405977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CC4D2A97-AC37-B3DF-BE3E-7708718E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06" y="2850638"/>
            <a:ext cx="5155247" cy="2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Cloud Services diagram">
            <a:extLst>
              <a:ext uri="{FF2B5EF4-FFF2-40B4-BE49-F238E27FC236}">
                <a16:creationId xmlns:a16="http://schemas.microsoft.com/office/drawing/2014/main" id="{82CB5CEB-DEB9-DAA2-2AF8-AE1E3698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2740057"/>
            <a:ext cx="4487545" cy="29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1C04A1-4F13-1B80-10EF-FF859A75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/>
              <a:t>Azure </a:t>
            </a:r>
            <a:r>
              <a:rPr lang="zh-TW" altLang="en-US"/>
              <a:t>資源管理的轉變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35105-B5C3-FC80-A2D3-ED72FFF2DFF8}"/>
              </a:ext>
            </a:extLst>
          </p:cNvPr>
          <p:cNvSpPr txBox="1"/>
          <p:nvPr/>
        </p:nvSpPr>
        <p:spPr>
          <a:xfrm>
            <a:off x="2415873" y="1838960"/>
            <a:ext cx="18748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 2014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A300E-901B-E02F-5665-BD505BAE4C73}"/>
              </a:ext>
            </a:extLst>
          </p:cNvPr>
          <p:cNvSpPr txBox="1"/>
          <p:nvPr/>
        </p:nvSpPr>
        <p:spPr>
          <a:xfrm>
            <a:off x="8246008" y="1838960"/>
            <a:ext cx="16792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6A816-671D-1FD1-8E58-9C17586E8F36}"/>
              </a:ext>
            </a:extLst>
          </p:cNvPr>
          <p:cNvSpPr txBox="1"/>
          <p:nvPr/>
        </p:nvSpPr>
        <p:spPr>
          <a:xfrm>
            <a:off x="1737283" y="5757907"/>
            <a:ext cx="325569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Service Manager</a:t>
            </a:r>
            <a:r>
              <a:rPr lang="zh-TW" alt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(ASM)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5E893-E94B-9425-168B-38F319E8CF45}"/>
              </a:ext>
            </a:extLst>
          </p:cNvPr>
          <p:cNvSpPr txBox="1"/>
          <p:nvPr/>
        </p:nvSpPr>
        <p:spPr>
          <a:xfrm>
            <a:off x="7360669" y="5769785"/>
            <a:ext cx="344991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Resource Manager (ARM)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431D2-FD51-9CA8-BA2E-32F624A834E8}"/>
              </a:ext>
            </a:extLst>
          </p:cNvPr>
          <p:cNvSpPr txBox="1"/>
          <p:nvPr/>
        </p:nvSpPr>
        <p:spPr>
          <a:xfrm>
            <a:off x="1168480" y="6117063"/>
            <a:ext cx="436959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400" dirty="0">
                <a:solidFill>
                  <a:schemeClr val="accent2"/>
                </a:solidFill>
                <a:hlinkClick r:id="rId5"/>
              </a:rPr>
              <a:t>Cloud Services (Classic) </a:t>
            </a:r>
            <a:r>
              <a:rPr lang="zh-TW" altLang="en-US" sz="1400" dirty="0">
                <a:solidFill>
                  <a:schemeClr val="accent2"/>
                </a:solidFill>
                <a:hlinkClick r:id="rId5"/>
              </a:rPr>
              <a:t>將於 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08/31, 2024 </a:t>
            </a:r>
            <a:r>
              <a:rPr lang="zh-TW" altLang="en-US" sz="1400" dirty="0">
                <a:solidFill>
                  <a:schemeClr val="accent2"/>
                </a:solidFill>
                <a:hlinkClick r:id="rId5"/>
              </a:rPr>
              <a:t>全面停用</a:t>
            </a:r>
            <a:endParaRPr lang="en-US" sz="1400" dirty="0">
              <a:solidFill>
                <a:schemeClr val="accent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B4A619-C1C5-EF05-5AD7-EA8DE63BC9E0}"/>
              </a:ext>
            </a:extLst>
          </p:cNvPr>
          <p:cNvGrpSpPr/>
          <p:nvPr/>
        </p:nvGrpSpPr>
        <p:grpSpPr>
          <a:xfrm>
            <a:off x="3780962" y="3045626"/>
            <a:ext cx="3121889" cy="800307"/>
            <a:chOff x="3780962" y="3045626"/>
            <a:chExt cx="3121889" cy="80030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5EAA79B-B300-B413-E9D0-6762878351EF}"/>
                </a:ext>
              </a:extLst>
            </p:cNvPr>
            <p:cNvCxnSpPr>
              <a:cxnSpLocks/>
            </p:cNvCxnSpPr>
            <p:nvPr/>
          </p:nvCxnSpPr>
          <p:spPr>
            <a:xfrm>
              <a:off x="3897236" y="3262636"/>
              <a:ext cx="2787343" cy="5832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4A65D2-6E7B-74E4-C102-AD1680201297}"/>
                </a:ext>
              </a:extLst>
            </p:cNvPr>
            <p:cNvSpPr txBox="1"/>
            <p:nvPr/>
          </p:nvSpPr>
          <p:spPr>
            <a:xfrm rot="700805">
              <a:off x="3780962" y="3045626"/>
              <a:ext cx="312188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Cloud Services (Extended Support)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87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60DC-264C-3548-9950-504558EE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/>
              <a:t>Azure </a:t>
            </a:r>
            <a:r>
              <a:rPr lang="zh-TW" altLang="en-US"/>
              <a:t>上的基礎結構即程式碼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0CCD9C-32D3-DC75-AD60-5E23DF8477AA}"/>
              </a:ext>
            </a:extLst>
          </p:cNvPr>
          <p:cNvGrpSpPr/>
          <p:nvPr/>
        </p:nvGrpSpPr>
        <p:grpSpPr>
          <a:xfrm>
            <a:off x="1514721" y="2378028"/>
            <a:ext cx="2347595" cy="2642650"/>
            <a:chOff x="1874686" y="2378028"/>
            <a:chExt cx="2347595" cy="2642650"/>
          </a:xfrm>
        </p:grpSpPr>
        <p:sp>
          <p:nvSpPr>
            <p:cNvPr id="15" name="Text Placeholder 7">
              <a:extLst>
                <a:ext uri="{FF2B5EF4-FFF2-40B4-BE49-F238E27FC236}">
                  <a16:creationId xmlns:a16="http://schemas.microsoft.com/office/drawing/2014/main" id="{C815A249-4F0F-C59F-B688-7F74199182E4}"/>
                </a:ext>
              </a:extLst>
            </p:cNvPr>
            <p:cNvSpPr txBox="1">
              <a:spLocks/>
            </p:cNvSpPr>
            <p:nvPr/>
          </p:nvSpPr>
          <p:spPr>
            <a:xfrm>
              <a:off x="2058483" y="3799982"/>
              <a:ext cx="1980000" cy="36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-50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ZA" sz="1800" noProof="1"/>
                <a:t>ARM Template</a:t>
              </a:r>
            </a:p>
          </p:txBody>
        </p:sp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FEA9A74F-8080-405E-E526-D342082A00A9}"/>
                </a:ext>
              </a:extLst>
            </p:cNvPr>
            <p:cNvSpPr txBox="1">
              <a:spLocks/>
            </p:cNvSpPr>
            <p:nvPr/>
          </p:nvSpPr>
          <p:spPr>
            <a:xfrm>
              <a:off x="1874686" y="4352763"/>
              <a:ext cx="2347595" cy="66791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lang="en-US" sz="1400" b="0" kern="1200" spc="0" baseline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45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noProof="1">
                  <a:latin typeface="+mn-lt"/>
                </a:rPr>
                <a:t>以通用的 </a:t>
              </a:r>
              <a:r>
                <a:rPr lang="en-US" altLang="zh-TW" sz="1600" noProof="1">
                  <a:latin typeface="Segoe UI Light" panose="020B0502040204020203" pitchFamily="34" charset="0"/>
                  <a:cs typeface="Segoe UI Light" panose="020B0502040204020203" pitchFamily="34" charset="0"/>
                </a:rPr>
                <a:t>JSON</a:t>
              </a:r>
              <a:r>
                <a:rPr lang="en-US" altLang="zh-TW" sz="1600" noProof="1">
                  <a:latin typeface="+mn-lt"/>
                </a:rPr>
                <a:t> </a:t>
              </a:r>
              <a:r>
                <a:rPr lang="zh-TW" altLang="en-US" sz="1600" noProof="1">
                  <a:latin typeface="+mn-lt"/>
                </a:rPr>
                <a:t>格式模板來描述 </a:t>
              </a:r>
              <a:r>
                <a:rPr lang="en-US" altLang="zh-TW" sz="1600" noProof="1">
                  <a:latin typeface="Segoe UI Light" panose="020B0502040204020203" pitchFamily="34" charset="0"/>
                  <a:cs typeface="Segoe UI Light" panose="020B0502040204020203" pitchFamily="34" charset="0"/>
                </a:rPr>
                <a:t>Azure</a:t>
              </a:r>
              <a:r>
                <a:rPr lang="en-US" altLang="zh-TW" sz="1600" noProof="1">
                  <a:latin typeface="+mn-lt"/>
                </a:rPr>
                <a:t> </a:t>
              </a:r>
              <a:r>
                <a:rPr lang="zh-TW" altLang="en-US" sz="1600" noProof="1">
                  <a:latin typeface="+mn-lt"/>
                </a:rPr>
                <a:t>的資源</a:t>
              </a:r>
            </a:p>
          </p:txBody>
        </p:sp>
        <p:pic>
          <p:nvPicPr>
            <p:cNvPr id="20" name="Picture 6" descr="See the source image">
              <a:extLst>
                <a:ext uri="{FF2B5EF4-FFF2-40B4-BE49-F238E27FC236}">
                  <a16:creationId xmlns:a16="http://schemas.microsoft.com/office/drawing/2014/main" id="{22C03C38-043B-1186-94A8-A16C53AE4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701" y="2378028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8EC9C-2A3D-2855-C999-77B12B6BADE6}"/>
              </a:ext>
            </a:extLst>
          </p:cNvPr>
          <p:cNvGrpSpPr/>
          <p:nvPr/>
        </p:nvGrpSpPr>
        <p:grpSpPr>
          <a:xfrm>
            <a:off x="7948538" y="2440161"/>
            <a:ext cx="2973216" cy="2511852"/>
            <a:chOff x="7714360" y="2350776"/>
            <a:chExt cx="2973216" cy="2511852"/>
          </a:xfrm>
        </p:grpSpPr>
        <p:sp>
          <p:nvSpPr>
            <p:cNvPr id="18" name="Text Placeholder 9">
              <a:extLst>
                <a:ext uri="{FF2B5EF4-FFF2-40B4-BE49-F238E27FC236}">
                  <a16:creationId xmlns:a16="http://schemas.microsoft.com/office/drawing/2014/main" id="{2E1F818D-9281-A141-D878-373E30C449C2}"/>
                </a:ext>
              </a:extLst>
            </p:cNvPr>
            <p:cNvSpPr txBox="1">
              <a:spLocks/>
            </p:cNvSpPr>
            <p:nvPr/>
          </p:nvSpPr>
          <p:spPr>
            <a:xfrm>
              <a:off x="7714360" y="3799982"/>
              <a:ext cx="2973216" cy="36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-50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ZA" sz="1800" noProof="1"/>
                <a:t>Terraform </a:t>
              </a:r>
              <a:r>
                <a:rPr lang="en-US" sz="1800" noProof="1"/>
                <a:t>Azure </a:t>
              </a:r>
              <a:r>
                <a:rPr lang="en-ZA" sz="1800" noProof="1"/>
                <a:t>Provider</a:t>
              </a:r>
            </a:p>
          </p:txBody>
        </p:sp>
        <p:sp>
          <p:nvSpPr>
            <p:cNvPr id="19" name="Text Placeholder 6">
              <a:extLst>
                <a:ext uri="{FF2B5EF4-FFF2-40B4-BE49-F238E27FC236}">
                  <a16:creationId xmlns:a16="http://schemas.microsoft.com/office/drawing/2014/main" id="{C7D20D1D-7FD1-1969-261B-58CEFC7F7EF7}"/>
                </a:ext>
              </a:extLst>
            </p:cNvPr>
            <p:cNvSpPr txBox="1">
              <a:spLocks/>
            </p:cNvSpPr>
            <p:nvPr/>
          </p:nvSpPr>
          <p:spPr>
            <a:xfrm>
              <a:off x="8000954" y="4332041"/>
              <a:ext cx="2400028" cy="530587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1400" b="0" i="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noProof="1">
                  <a:solidFill>
                    <a:schemeClr val="tx2"/>
                  </a:solidFill>
                </a:rPr>
                <a:t>透過 </a:t>
              </a:r>
              <a:r>
                <a:rPr lang="en-US" altLang="zh-TW" sz="1600" noProof="1">
                  <a:solidFill>
                    <a:schemeClr val="tx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Terraform</a:t>
              </a:r>
              <a:r>
                <a:rPr lang="en-US" altLang="zh-TW" sz="1600" noProof="1">
                  <a:solidFill>
                    <a:schemeClr val="tx2"/>
                  </a:solidFill>
                </a:rPr>
                <a:t> </a:t>
              </a:r>
              <a:r>
                <a:rPr lang="zh-TW" altLang="en-US" sz="1600" noProof="1">
                  <a:solidFill>
                    <a:schemeClr val="tx2"/>
                  </a:solidFill>
                </a:rPr>
                <a:t>使用的語言來描述 </a:t>
              </a:r>
              <a:r>
                <a:rPr lang="en-US" altLang="zh-TW" sz="1600" noProof="1">
                  <a:solidFill>
                    <a:schemeClr val="tx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Azure </a:t>
              </a:r>
              <a:r>
                <a:rPr lang="zh-TW" altLang="en-US" sz="1600" noProof="1">
                  <a:solidFill>
                    <a:schemeClr val="tx2"/>
                  </a:solidFill>
                </a:rPr>
                <a:t>的資源</a:t>
              </a:r>
              <a:endParaRPr lang="en-ZA" sz="1600" noProof="1">
                <a:solidFill>
                  <a:schemeClr val="tx2"/>
                </a:solidFill>
              </a:endParaRPr>
            </a:p>
          </p:txBody>
        </p:sp>
        <p:pic>
          <p:nvPicPr>
            <p:cNvPr id="22" name="Picture 12" descr="See the source image">
              <a:extLst>
                <a:ext uri="{FF2B5EF4-FFF2-40B4-BE49-F238E27FC236}">
                  <a16:creationId xmlns:a16="http://schemas.microsoft.com/office/drawing/2014/main" id="{6A058CB9-FA3C-5BE3-5A27-E1FB9E8B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3787" y="2350776"/>
              <a:ext cx="1449206" cy="144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E51A05-AE9D-0994-789D-DE4620E6211D}"/>
              </a:ext>
            </a:extLst>
          </p:cNvPr>
          <p:cNvGrpSpPr/>
          <p:nvPr/>
        </p:nvGrpSpPr>
        <p:grpSpPr>
          <a:xfrm>
            <a:off x="4789868" y="2412470"/>
            <a:ext cx="2231117" cy="2573766"/>
            <a:chOff x="4981984" y="2362215"/>
            <a:chExt cx="2231117" cy="2573766"/>
          </a:xfrm>
        </p:grpSpPr>
        <p:sp>
          <p:nvSpPr>
            <p:cNvPr id="17" name="Text Placeholder 8">
              <a:extLst>
                <a:ext uri="{FF2B5EF4-FFF2-40B4-BE49-F238E27FC236}">
                  <a16:creationId xmlns:a16="http://schemas.microsoft.com/office/drawing/2014/main" id="{65199CB6-2737-D240-7192-D7105ECA96E0}"/>
                </a:ext>
              </a:extLst>
            </p:cNvPr>
            <p:cNvSpPr txBox="1">
              <a:spLocks/>
            </p:cNvSpPr>
            <p:nvPr/>
          </p:nvSpPr>
          <p:spPr>
            <a:xfrm>
              <a:off x="5108500" y="3799982"/>
              <a:ext cx="1980000" cy="3600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-50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ZA" sz="1800"/>
                <a:t>Bicep</a:t>
              </a:r>
            </a:p>
          </p:txBody>
        </p:sp>
        <p:pic>
          <p:nvPicPr>
            <p:cNvPr id="21" name="Picture 10" descr="Bicep Logo">
              <a:extLst>
                <a:ext uri="{FF2B5EF4-FFF2-40B4-BE49-F238E27FC236}">
                  <a16:creationId xmlns:a16="http://schemas.microsoft.com/office/drawing/2014/main" id="{264BE591-7004-C460-1D73-CBE862F48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4762" y="2362215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0C45979C-C148-E688-B4AF-882A3EFFCD8E}"/>
                </a:ext>
              </a:extLst>
            </p:cNvPr>
            <p:cNvSpPr txBox="1">
              <a:spLocks/>
            </p:cNvSpPr>
            <p:nvPr/>
          </p:nvSpPr>
          <p:spPr>
            <a:xfrm>
              <a:off x="4981984" y="4272619"/>
              <a:ext cx="2231117" cy="6633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-50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331854" indent="0" algn="l" defTabSz="932742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32742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noProof="1">
                  <a:solidFill>
                    <a:schemeClr val="tx2"/>
                  </a:solidFill>
                  <a:latin typeface="+mn-lt"/>
                </a:rPr>
                <a:t>專為 </a:t>
              </a:r>
              <a:r>
                <a:rPr lang="en-US" altLang="zh-TW" sz="1600" noProof="1">
                  <a:solidFill>
                    <a:schemeClr val="tx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Azure </a:t>
              </a:r>
              <a:r>
                <a:rPr lang="zh-TW" altLang="en-US" sz="1600" noProof="1">
                  <a:solidFill>
                    <a:schemeClr val="tx2"/>
                  </a:solidFill>
                  <a:latin typeface="+mn-lt"/>
                </a:rPr>
                <a:t>資源設計的精簡描述語言</a:t>
              </a:r>
              <a:endParaRPr lang="en-ZA" sz="1600" noProof="1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58E6E-A36A-0C15-2245-71D418EFCE60}"/>
              </a:ext>
            </a:extLst>
          </p:cNvPr>
          <p:cNvSpPr txBox="1"/>
          <p:nvPr/>
        </p:nvSpPr>
        <p:spPr>
          <a:xfrm>
            <a:off x="5927001" y="6437923"/>
            <a:ext cx="650947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1600" dirty="0">
                <a:solidFill>
                  <a:schemeClr val="accent2"/>
                </a:solidFill>
              </a:rPr>
              <a:t>前往</a:t>
            </a: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https://learn.microsoft.com/en-us/azure/templates/</a:t>
            </a: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</a:rPr>
              <a:t>以了解更多</a:t>
            </a:r>
            <a:endParaRPr lang="en-US" sz="16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1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49D393C-F544-FC8E-C4EF-11810FD4518B}"/>
              </a:ext>
            </a:extLst>
          </p:cNvPr>
          <p:cNvSpPr txBox="1"/>
          <p:nvPr/>
        </p:nvSpPr>
        <p:spPr>
          <a:xfrm>
            <a:off x="822961" y="1342575"/>
            <a:ext cx="1115567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latin typeface="Consolas" panose="020B0609020204030204" pitchFamily="49" charset="0"/>
              </a:rPr>
              <a:t>    "$schema": "https://schema.management.azure.com/schemas/2019-04-01/</a:t>
            </a:r>
            <a:r>
              <a:rPr lang="en-US" sz="1600" err="1">
                <a:latin typeface="Consolas" panose="020B0609020204030204" pitchFamily="49" charset="0"/>
              </a:rPr>
              <a:t>deploymentTemplate.json</a:t>
            </a:r>
            <a:r>
              <a:rPr lang="en-US" sz="1600">
                <a:latin typeface="Consolas" panose="020B0609020204030204" pitchFamily="49" charset="0"/>
              </a:rPr>
              <a:t>#",</a:t>
            </a:r>
          </a:p>
          <a:p>
            <a:r>
              <a:rPr lang="en-US" sz="1600">
                <a:latin typeface="Consolas" panose="020B0609020204030204" pitchFamily="49" charset="0"/>
              </a:rPr>
              <a:t>    "</a:t>
            </a:r>
            <a:r>
              <a:rPr lang="en-US" sz="1600" err="1">
                <a:latin typeface="Consolas" panose="020B0609020204030204" pitchFamily="49" charset="0"/>
              </a:rPr>
              <a:t>contentVersion</a:t>
            </a:r>
            <a:r>
              <a:rPr lang="en-US" sz="1600">
                <a:latin typeface="Consolas" panose="020B0609020204030204" pitchFamily="49" charset="0"/>
              </a:rPr>
              <a:t>": "1.0.0.0",</a:t>
            </a:r>
          </a:p>
          <a:p>
            <a:r>
              <a:rPr lang="en-US" sz="1600">
                <a:latin typeface="Consolas" panose="020B0609020204030204" pitchFamily="49" charset="0"/>
              </a:rPr>
              <a:t>    "parameters": {</a:t>
            </a:r>
          </a:p>
          <a:p>
            <a:r>
              <a:rPr lang="en-US" sz="1600">
                <a:latin typeface="Consolas" panose="020B0609020204030204" pitchFamily="49" charset="0"/>
              </a:rPr>
              <a:t>        "demoParam1":{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"type": "string",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"</a:t>
            </a:r>
            <a:r>
              <a:rPr lang="en-US" sz="1600" err="1">
                <a:latin typeface="Consolas" panose="020B0609020204030204" pitchFamily="49" charset="0"/>
              </a:rPr>
              <a:t>defaultValue</a:t>
            </a:r>
            <a:r>
              <a:rPr lang="en-US" sz="1600">
                <a:latin typeface="Consolas" panose="020B0609020204030204" pitchFamily="49" charset="0"/>
              </a:rPr>
              <a:t>": "[[test value]"</a:t>
            </a:r>
          </a:p>
          <a:p>
            <a:r>
              <a:rPr lang="en-US" sz="1600">
                <a:latin typeface="Consolas" panose="020B0609020204030204" pitchFamily="49" charset="0"/>
              </a:rPr>
              <a:t>        }</a:t>
            </a:r>
          </a:p>
          <a:p>
            <a:r>
              <a:rPr lang="en-US" sz="1600">
                <a:latin typeface="Consolas" panose="020B0609020204030204" pitchFamily="49" charset="0"/>
              </a:rPr>
              <a:t>    },</a:t>
            </a:r>
          </a:p>
          <a:p>
            <a:r>
              <a:rPr lang="zh-TW" altLang="en-US" sz="1600">
                <a:latin typeface="Consolas" panose="020B0609020204030204" pitchFamily="49" charset="0"/>
              </a:rPr>
              <a:t>    </a:t>
            </a:r>
            <a:r>
              <a:rPr lang="en-US" sz="1600">
                <a:latin typeface="Consolas" panose="020B0609020204030204" pitchFamily="49" charset="0"/>
              </a:rPr>
              <a:t>"</a:t>
            </a:r>
            <a:r>
              <a:rPr lang="en-US" altLang="zh-TW" sz="1600">
                <a:latin typeface="Consolas" panose="020B0609020204030204" pitchFamily="49" charset="0"/>
              </a:rPr>
              <a:t>variables</a:t>
            </a:r>
            <a:r>
              <a:rPr lang="en-US" sz="1600">
                <a:latin typeface="Consolas" panose="020B0609020204030204" pitchFamily="49" charset="0"/>
              </a:rPr>
              <a:t>“: {</a:t>
            </a:r>
          </a:p>
          <a:p>
            <a:r>
              <a:rPr lang="en-US" sz="1600">
                <a:latin typeface="Consolas" panose="020B0609020204030204" pitchFamily="49" charset="0"/>
              </a:rPr>
              <a:t>        "</a:t>
            </a:r>
            <a:r>
              <a:rPr lang="en-US" sz="1600" err="1">
                <a:latin typeface="Consolas" panose="020B0609020204030204" pitchFamily="49" charset="0"/>
              </a:rPr>
              <a:t>stringVar</a:t>
            </a:r>
            <a:r>
              <a:rPr lang="en-US" sz="1600">
                <a:latin typeface="Consolas" panose="020B0609020204030204" pitchFamily="49" charset="0"/>
              </a:rPr>
              <a:t>": "</a:t>
            </a:r>
            <a:r>
              <a:rPr lang="en-US" sz="1600" err="1">
                <a:latin typeface="Consolas" panose="020B0609020204030204" pitchFamily="49" charset="0"/>
              </a:rPr>
              <a:t>myVariable</a:t>
            </a:r>
            <a:r>
              <a:rPr lang="en-US" sz="1600">
                <a:latin typeface="Consolas" panose="020B0609020204030204" pitchFamily="49" charset="0"/>
              </a:rPr>
              <a:t>"</a:t>
            </a:r>
          </a:p>
          <a:p>
            <a:r>
              <a:rPr lang="en-US" sz="1600">
                <a:latin typeface="Consolas" panose="020B0609020204030204" pitchFamily="49" charset="0"/>
              </a:rPr>
              <a:t>    },</a:t>
            </a:r>
          </a:p>
          <a:p>
            <a:r>
              <a:rPr lang="en-US" sz="1600">
                <a:latin typeface="Consolas" panose="020B0609020204030204" pitchFamily="49" charset="0"/>
              </a:rPr>
              <a:t>    "resources": [],</a:t>
            </a:r>
          </a:p>
          <a:p>
            <a:r>
              <a:rPr lang="en-US" sz="1600">
                <a:latin typeface="Consolas" panose="020B0609020204030204" pitchFamily="49" charset="0"/>
              </a:rPr>
              <a:t>    "outputs": {</a:t>
            </a:r>
          </a:p>
          <a:p>
            <a:r>
              <a:rPr lang="en-US" sz="1600">
                <a:latin typeface="Consolas" panose="020B0609020204030204" pitchFamily="49" charset="0"/>
              </a:rPr>
              <a:t>        "</a:t>
            </a:r>
            <a:r>
              <a:rPr lang="en-US" sz="1600" err="1">
                <a:latin typeface="Consolas" panose="020B0609020204030204" pitchFamily="49" charset="0"/>
              </a:rPr>
              <a:t>exampleOutput</a:t>
            </a:r>
            <a:r>
              <a:rPr lang="en-US" sz="1600">
                <a:latin typeface="Consolas" panose="020B0609020204030204" pitchFamily="49" charset="0"/>
              </a:rPr>
              <a:t>": {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"type": "string",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"value": "[parameters('demoParam1')]"</a:t>
            </a:r>
          </a:p>
          <a:p>
            <a:r>
              <a:rPr lang="en-US" sz="1600">
                <a:latin typeface="Consolas" panose="020B0609020204030204" pitchFamily="49" charset="0"/>
              </a:rPr>
              <a:t>        }</a:t>
            </a:r>
          </a:p>
          <a:p>
            <a:r>
              <a:rPr lang="en-US" sz="1600">
                <a:latin typeface="Consolas" panose="020B0609020204030204" pitchFamily="49" charset="0"/>
              </a:rPr>
              <a:t>    }</a:t>
            </a:r>
          </a:p>
          <a:p>
            <a:r>
              <a:rPr lang="en-US" sz="16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464" y="453097"/>
            <a:ext cx="2525711" cy="410369"/>
          </a:xfrm>
        </p:spPr>
        <p:txBody>
          <a:bodyPr/>
          <a:lstStyle/>
          <a:p>
            <a:pPr algn="ctr"/>
            <a:r>
              <a:rPr lang="en-US"/>
              <a:t>ARM Template</a:t>
            </a:r>
          </a:p>
        </p:txBody>
      </p:sp>
      <p:pic>
        <p:nvPicPr>
          <p:cNvPr id="2" name="Picture 6" descr="See the source image">
            <a:extLst>
              <a:ext uri="{FF2B5EF4-FFF2-40B4-BE49-F238E27FC236}">
                <a16:creationId xmlns:a16="http://schemas.microsoft.com/office/drawing/2014/main" id="{292B121A-C40B-C91D-7A16-80DF3E26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76" y="156323"/>
            <a:ext cx="967099" cy="9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6F7979-B711-F02B-548F-2CA89D64AA46}"/>
              </a:ext>
            </a:extLst>
          </p:cNvPr>
          <p:cNvSpPr/>
          <p:nvPr/>
        </p:nvSpPr>
        <p:spPr bwMode="auto">
          <a:xfrm>
            <a:off x="1351280" y="2143760"/>
            <a:ext cx="5171440" cy="14633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32F361-C02D-3F32-11A9-0958FD4AD926}"/>
              </a:ext>
            </a:extLst>
          </p:cNvPr>
          <p:cNvSpPr/>
          <p:nvPr/>
        </p:nvSpPr>
        <p:spPr bwMode="auto">
          <a:xfrm>
            <a:off x="1351280" y="3607113"/>
            <a:ext cx="5171440" cy="731677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970144-F24B-7FE4-A8D9-77463E8FF9D5}"/>
              </a:ext>
            </a:extLst>
          </p:cNvPr>
          <p:cNvSpPr/>
          <p:nvPr/>
        </p:nvSpPr>
        <p:spPr bwMode="auto">
          <a:xfrm>
            <a:off x="1351280" y="4338791"/>
            <a:ext cx="5171440" cy="22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8320B-25A9-2301-8366-AA9821FBC320}"/>
              </a:ext>
            </a:extLst>
          </p:cNvPr>
          <p:cNvSpPr/>
          <p:nvPr/>
        </p:nvSpPr>
        <p:spPr bwMode="auto">
          <a:xfrm>
            <a:off x="1351280" y="4561840"/>
            <a:ext cx="5171440" cy="1513839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95E66C-FBAC-C6C8-802C-A72DEF0A2A25}"/>
              </a:ext>
            </a:extLst>
          </p:cNvPr>
          <p:cNvSpPr txBox="1"/>
          <p:nvPr/>
        </p:nvSpPr>
        <p:spPr>
          <a:xfrm>
            <a:off x="6728539" y="2603054"/>
            <a:ext cx="218553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參數 </a:t>
            </a:r>
            <a:r>
              <a:rPr lang="en-US" altLang="zh-TW">
                <a:solidFill>
                  <a:schemeClr val="tx2"/>
                </a:solidFill>
              </a:rPr>
              <a:t>(</a:t>
            </a:r>
            <a:r>
              <a:rPr lang="zh-TW" altLang="en-US">
                <a:solidFill>
                  <a:schemeClr val="tx2"/>
                </a:solidFill>
              </a:rPr>
              <a:t>部署時傳入</a:t>
            </a:r>
            <a:r>
              <a:rPr lang="en-US" altLang="zh-TW">
                <a:solidFill>
                  <a:schemeClr val="tx2"/>
                </a:solidFill>
              </a:rPr>
              <a:t>)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25E83F-8A33-3FB4-8201-ABCFF04FA6CD}"/>
              </a:ext>
            </a:extLst>
          </p:cNvPr>
          <p:cNvSpPr txBox="1"/>
          <p:nvPr/>
        </p:nvSpPr>
        <p:spPr>
          <a:xfrm>
            <a:off x="6728539" y="3700568"/>
            <a:ext cx="31088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變數 </a:t>
            </a:r>
            <a:r>
              <a:rPr lang="en-US" altLang="zh-TW">
                <a:solidFill>
                  <a:schemeClr val="tx2"/>
                </a:solidFill>
              </a:rPr>
              <a:t>(</a:t>
            </a:r>
            <a:r>
              <a:rPr lang="zh-TW" altLang="en-US">
                <a:solidFill>
                  <a:schemeClr val="tx2"/>
                </a:solidFill>
              </a:rPr>
              <a:t>方便定義資源時使用</a:t>
            </a:r>
            <a:r>
              <a:rPr lang="en-US" altLang="zh-TW">
                <a:solidFill>
                  <a:schemeClr val="tx2"/>
                </a:solidFill>
              </a:rPr>
              <a:t>)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4BF81-A6AF-09C6-C59B-B034AACF46B9}"/>
              </a:ext>
            </a:extLst>
          </p:cNvPr>
          <p:cNvSpPr txBox="1"/>
          <p:nvPr/>
        </p:nvSpPr>
        <p:spPr>
          <a:xfrm>
            <a:off x="6728539" y="4204693"/>
            <a:ext cx="152349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資源的定義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4E49B5-233C-4FCB-560F-3DF4196B50F6}"/>
              </a:ext>
            </a:extLst>
          </p:cNvPr>
          <p:cNvSpPr txBox="1"/>
          <p:nvPr/>
        </p:nvSpPr>
        <p:spPr>
          <a:xfrm>
            <a:off x="6728539" y="5046376"/>
            <a:ext cx="333969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輸出 </a:t>
            </a:r>
            <a:r>
              <a:rPr lang="en-US" altLang="zh-TW">
                <a:solidFill>
                  <a:schemeClr val="tx2"/>
                </a:solidFill>
              </a:rPr>
              <a:t>(</a:t>
            </a:r>
            <a:r>
              <a:rPr lang="zh-TW" altLang="en-US">
                <a:solidFill>
                  <a:schemeClr val="tx2"/>
                </a:solidFill>
              </a:rPr>
              <a:t>傳給其他模板作為參數</a:t>
            </a:r>
            <a:r>
              <a:rPr lang="en-US" altLang="zh-TW">
                <a:solidFill>
                  <a:schemeClr val="tx2"/>
                </a:solidFill>
              </a:rPr>
              <a:t>)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1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0948A-B50A-B36C-0A0F-69712647F20F}"/>
              </a:ext>
            </a:extLst>
          </p:cNvPr>
          <p:cNvSpPr txBox="1"/>
          <p:nvPr/>
        </p:nvSpPr>
        <p:spPr>
          <a:xfrm>
            <a:off x="6604654" y="4850980"/>
            <a:ext cx="3940822" cy="14126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需要自行事前檢查資源是否已經存在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多次 </a:t>
            </a:r>
            <a:r>
              <a:rPr lang="en-US" altLang="zh-TW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 </a:t>
            </a: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請求，增加時間成本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不易模組化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沒有專門的測試工具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180085-C480-6CAD-6094-50A7BAEA0820}"/>
              </a:ext>
            </a:extLst>
          </p:cNvPr>
          <p:cNvGrpSpPr/>
          <p:nvPr/>
        </p:nvGrpSpPr>
        <p:grpSpPr>
          <a:xfrm>
            <a:off x="2226308" y="2015167"/>
            <a:ext cx="2965568" cy="2160629"/>
            <a:chOff x="1347179" y="1034997"/>
            <a:chExt cx="2965568" cy="21606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9FE293-0156-A45A-55A8-7B7860611BEB}"/>
                </a:ext>
              </a:extLst>
            </p:cNvPr>
            <p:cNvGrpSpPr/>
            <p:nvPr/>
          </p:nvGrpSpPr>
          <p:grpSpPr>
            <a:xfrm>
              <a:off x="1347179" y="1034997"/>
              <a:ext cx="2965568" cy="1283271"/>
              <a:chOff x="7742237" y="1151632"/>
              <a:chExt cx="2965568" cy="1283271"/>
            </a:xfrm>
          </p:grpSpPr>
          <p:pic>
            <p:nvPicPr>
              <p:cNvPr id="7" name="Graphic 6" descr="Document outline">
                <a:extLst>
                  <a:ext uri="{FF2B5EF4-FFF2-40B4-BE49-F238E27FC236}">
                    <a16:creationId xmlns:a16="http://schemas.microsoft.com/office/drawing/2014/main" id="{1DEC232F-5E44-98D3-C5C6-9BEE2FF82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77148" y="11516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E702ED-D85B-EC84-51E0-97CFDDC41F3B}"/>
                  </a:ext>
                </a:extLst>
              </p:cNvPr>
              <p:cNvSpPr txBox="1"/>
              <p:nvPr/>
            </p:nvSpPr>
            <p:spPr>
              <a:xfrm>
                <a:off x="9928104" y="1917838"/>
                <a:ext cx="779701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請求</a:t>
                </a:r>
                <a:endParaRPr lang="en-US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C3C6E58-7061-099F-20DD-28A59D9E7B2F}"/>
                  </a:ext>
                </a:extLst>
              </p:cNvPr>
              <p:cNvCxnSpPr/>
              <p:nvPr/>
            </p:nvCxnSpPr>
            <p:spPr>
              <a:xfrm>
                <a:off x="7742237" y="2174240"/>
                <a:ext cx="21234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281925-5E83-231B-B57C-809F7F4C45BE}"/>
                </a:ext>
              </a:extLst>
            </p:cNvPr>
            <p:cNvSpPr txBox="1"/>
            <p:nvPr/>
          </p:nvSpPr>
          <p:spPr>
            <a:xfrm>
              <a:off x="1473545" y="2567762"/>
              <a:ext cx="234371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ARM Template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7DF2B7-EAA9-14E1-9329-99479CFACF2D}"/>
              </a:ext>
            </a:extLst>
          </p:cNvPr>
          <p:cNvSpPr txBox="1"/>
          <p:nvPr/>
        </p:nvSpPr>
        <p:spPr>
          <a:xfrm>
            <a:off x="1627861" y="4850980"/>
            <a:ext cx="3793346" cy="14126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不需要自己判斷資源是否已經存在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每個模板只需要一次請求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容易模組化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有測試工具檢查潛在語法錯誤</a:t>
            </a:r>
            <a:endParaRPr lang="en-US" altLang="zh-TW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54FC35-802E-CFBB-23F6-9C41A89D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altLang="zh-TW" dirty="0"/>
              <a:t>ARM</a:t>
            </a:r>
            <a:r>
              <a:rPr lang="zh-TW" altLang="en-US" dirty="0"/>
              <a:t> </a:t>
            </a:r>
            <a:r>
              <a:rPr lang="en-US" altLang="zh-TW" dirty="0"/>
              <a:t>Template vs.</a:t>
            </a:r>
            <a:r>
              <a:rPr lang="zh-TW" altLang="en-US" dirty="0"/>
              <a:t> 自製的部署腳本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579C-779B-EA1B-E259-F5DB515241EC}"/>
              </a:ext>
            </a:extLst>
          </p:cNvPr>
          <p:cNvSpPr txBox="1"/>
          <p:nvPr/>
        </p:nvSpPr>
        <p:spPr>
          <a:xfrm>
            <a:off x="6604654" y="3636857"/>
            <a:ext cx="3877685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自製的部署腳本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60654-603E-0B73-13B2-5B3956F9D851}"/>
              </a:ext>
            </a:extLst>
          </p:cNvPr>
          <p:cNvSpPr txBox="1"/>
          <p:nvPr/>
        </p:nvSpPr>
        <p:spPr>
          <a:xfrm>
            <a:off x="7377468" y="4175796"/>
            <a:ext cx="299870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E.g., </a:t>
            </a:r>
            <a:r>
              <a:rPr lang="zh-TW" altLang="en-US" sz="1400" dirty="0">
                <a:solidFill>
                  <a:schemeClr val="tx2"/>
                </a:solidFill>
              </a:rPr>
              <a:t>由 </a:t>
            </a:r>
            <a:r>
              <a:rPr lang="en-US" sz="1400" dirty="0" err="1">
                <a:solidFill>
                  <a:schemeClr val="tx2"/>
                </a:solidFill>
              </a:rPr>
              <a:t>az</a:t>
            </a:r>
            <a:r>
              <a:rPr lang="en-US" sz="1400" dirty="0">
                <a:solidFill>
                  <a:schemeClr val="tx2"/>
                </a:solidFill>
              </a:rPr>
              <a:t>-cli</a:t>
            </a:r>
            <a:r>
              <a:rPr lang="zh-TW" altLang="en-US" sz="1400" dirty="0">
                <a:solidFill>
                  <a:schemeClr val="tx2"/>
                </a:solidFill>
              </a:rPr>
              <a:t> 組成的 </a:t>
            </a:r>
            <a:r>
              <a:rPr lang="en-US" altLang="zh-TW" sz="1400" dirty="0">
                <a:solidFill>
                  <a:schemeClr val="tx2"/>
                </a:solidFill>
              </a:rPr>
              <a:t>shell script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B2EAF1-8305-B071-9C14-8889C51A15C2}"/>
              </a:ext>
            </a:extLst>
          </p:cNvPr>
          <p:cNvGrpSpPr/>
          <p:nvPr/>
        </p:nvGrpSpPr>
        <p:grpSpPr>
          <a:xfrm>
            <a:off x="6046787" y="1361444"/>
            <a:ext cx="4623533" cy="2234279"/>
            <a:chOff x="703068" y="3497262"/>
            <a:chExt cx="4623533" cy="2234279"/>
          </a:xfrm>
        </p:grpSpPr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AE8691C0-FD15-1479-0E77-FC92C0BAC030}"/>
                </a:ext>
              </a:extLst>
            </p:cNvPr>
            <p:cNvSpPr/>
            <p:nvPr/>
          </p:nvSpPr>
          <p:spPr bwMode="auto">
            <a:xfrm>
              <a:off x="1262185" y="3946566"/>
              <a:ext cx="1127760" cy="755599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31017A-9379-1087-6810-031563A611A9}"/>
                </a:ext>
              </a:extLst>
            </p:cNvPr>
            <p:cNvCxnSpPr>
              <a:cxnSpLocks/>
            </p:cNvCxnSpPr>
            <p:nvPr/>
          </p:nvCxnSpPr>
          <p:spPr>
            <a:xfrm>
              <a:off x="703068" y="4334526"/>
              <a:ext cx="55911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A2D719-ED73-FD33-A3C1-CACF7770AEB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1826065" y="4702165"/>
              <a:ext cx="0" cy="4654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E0E5F0-12B9-80B5-36AA-DB4DB365BBB2}"/>
                </a:ext>
              </a:extLst>
            </p:cNvPr>
            <p:cNvCxnSpPr>
              <a:cxnSpLocks/>
            </p:cNvCxnSpPr>
            <p:nvPr/>
          </p:nvCxnSpPr>
          <p:spPr>
            <a:xfrm>
              <a:off x="2389945" y="4324365"/>
              <a:ext cx="50768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03AF73-04CF-0C64-A710-70707D13FFB9}"/>
                </a:ext>
              </a:extLst>
            </p:cNvPr>
            <p:cNvSpPr/>
            <p:nvPr/>
          </p:nvSpPr>
          <p:spPr bwMode="auto">
            <a:xfrm>
              <a:off x="2913027" y="4014327"/>
              <a:ext cx="620076" cy="62007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7FFF68-72DB-08E4-D2D1-483566CE89EA}"/>
                </a:ext>
              </a:extLst>
            </p:cNvPr>
            <p:cNvSpPr/>
            <p:nvPr/>
          </p:nvSpPr>
          <p:spPr bwMode="auto">
            <a:xfrm>
              <a:off x="3746147" y="4014327"/>
              <a:ext cx="620076" cy="62007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9AB3F6-4B1D-F985-AB2B-55BF76397E2E}"/>
                </a:ext>
              </a:extLst>
            </p:cNvPr>
            <p:cNvSpPr/>
            <p:nvPr/>
          </p:nvSpPr>
          <p:spPr bwMode="auto">
            <a:xfrm>
              <a:off x="4569107" y="4014327"/>
              <a:ext cx="620076" cy="62007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97250B-FF5A-A73B-ED22-83A836719602}"/>
                </a:ext>
              </a:extLst>
            </p:cNvPr>
            <p:cNvSpPr txBox="1"/>
            <p:nvPr/>
          </p:nvSpPr>
          <p:spPr>
            <a:xfrm>
              <a:off x="1578409" y="4031674"/>
              <a:ext cx="507190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400" b="1" dirty="0">
                  <a:solidFill>
                    <a:schemeClr val="tx2"/>
                  </a:solidFill>
                </a:rPr>
                <a:t>?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2E03C-7628-CDE2-AF1A-1D1FFAF7944C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3533103" y="4324365"/>
              <a:ext cx="21304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139B1A-BBDE-DE0B-37FD-5D09D06D259C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4366223" y="4324365"/>
              <a:ext cx="20288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E1F60F-DF42-99F3-3290-CC600B64C698}"/>
                </a:ext>
              </a:extLst>
            </p:cNvPr>
            <p:cNvSpPr txBox="1"/>
            <p:nvPr/>
          </p:nvSpPr>
          <p:spPr>
            <a:xfrm>
              <a:off x="1436214" y="5214476"/>
              <a:ext cx="77970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跳過</a:t>
              </a:r>
              <a:endPara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CF417B-8252-AFF7-79C0-CE3C6CAB0BD6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3223065" y="4634403"/>
              <a:ext cx="0" cy="5332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D420EA-44CA-AE10-BAF6-0F312C05B78E}"/>
                </a:ext>
              </a:extLst>
            </p:cNvPr>
            <p:cNvCxnSpPr>
              <a:cxnSpLocks/>
            </p:cNvCxnSpPr>
            <p:nvPr/>
          </p:nvCxnSpPr>
          <p:spPr>
            <a:xfrm>
              <a:off x="4046025" y="4634403"/>
              <a:ext cx="0" cy="5332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297583-471F-7E6F-CE2D-D333357ECD63}"/>
                </a:ext>
              </a:extLst>
            </p:cNvPr>
            <p:cNvCxnSpPr>
              <a:cxnSpLocks/>
            </p:cNvCxnSpPr>
            <p:nvPr/>
          </p:nvCxnSpPr>
          <p:spPr>
            <a:xfrm>
              <a:off x="4889305" y="4634403"/>
              <a:ext cx="0" cy="5332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1B9D9-8687-C9D8-9FEB-D32990A6EC5C}"/>
                </a:ext>
              </a:extLst>
            </p:cNvPr>
            <p:cNvSpPr txBox="1"/>
            <p:nvPr/>
          </p:nvSpPr>
          <p:spPr>
            <a:xfrm>
              <a:off x="2833214" y="5214476"/>
              <a:ext cx="77970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請求</a:t>
              </a:r>
              <a:endPara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26D6DA-2A3B-7B63-F7CD-166DADA829E6}"/>
                </a:ext>
              </a:extLst>
            </p:cNvPr>
            <p:cNvSpPr txBox="1"/>
            <p:nvPr/>
          </p:nvSpPr>
          <p:spPr>
            <a:xfrm>
              <a:off x="3656174" y="5214476"/>
              <a:ext cx="77970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請求</a:t>
              </a:r>
              <a:endPara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946A09-8FB3-DFF1-0F66-7505381F337B}"/>
                </a:ext>
              </a:extLst>
            </p:cNvPr>
            <p:cNvSpPr txBox="1"/>
            <p:nvPr/>
          </p:nvSpPr>
          <p:spPr>
            <a:xfrm>
              <a:off x="4479134" y="5214476"/>
              <a:ext cx="77970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請求</a:t>
              </a:r>
              <a:endPara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BA4077-15FC-9C74-FF50-C228C2097142}"/>
                </a:ext>
              </a:extLst>
            </p:cNvPr>
            <p:cNvSpPr txBox="1"/>
            <p:nvPr/>
          </p:nvSpPr>
          <p:spPr>
            <a:xfrm>
              <a:off x="2765447" y="3497262"/>
              <a:ext cx="915234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指令</a:t>
              </a:r>
              <a:r>
                <a:rPr lang="en-US" altLang="zh-TW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</a:t>
              </a:r>
              <a:endPara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531E23-D13D-F7E9-DC23-6269CE688EB3}"/>
                </a:ext>
              </a:extLst>
            </p:cNvPr>
            <p:cNvSpPr txBox="1"/>
            <p:nvPr/>
          </p:nvSpPr>
          <p:spPr>
            <a:xfrm>
              <a:off x="3598566" y="3497262"/>
              <a:ext cx="915234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指令</a:t>
              </a:r>
              <a:r>
                <a:rPr lang="en-US" altLang="zh-TW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</a:t>
              </a:r>
              <a:endPara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3A0927-86AB-83C5-59F0-6C772155C34D}"/>
                </a:ext>
              </a:extLst>
            </p:cNvPr>
            <p:cNvSpPr txBox="1"/>
            <p:nvPr/>
          </p:nvSpPr>
          <p:spPr>
            <a:xfrm>
              <a:off x="4411367" y="3497262"/>
              <a:ext cx="915234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指令</a:t>
              </a:r>
              <a:r>
                <a:rPr lang="en-US" altLang="zh-TW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3</a:t>
              </a:r>
              <a:endPara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DC90CB-18A2-A943-29B6-D89E29AD83F4}"/>
                </a:ext>
              </a:extLst>
            </p:cNvPr>
            <p:cNvSpPr/>
            <p:nvPr/>
          </p:nvSpPr>
          <p:spPr bwMode="auto">
            <a:xfrm>
              <a:off x="1469271" y="4787273"/>
              <a:ext cx="210318" cy="210318"/>
            </a:xfrm>
            <a:prstGeom prst="ellipse">
              <a:avLst/>
            </a:prstGeom>
            <a:noFill/>
            <a:ln w="28575">
              <a:solidFill>
                <a:srgbClr val="00827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4067A1-8E88-563A-2F3A-2D784B35945B}"/>
                </a:ext>
              </a:extLst>
            </p:cNvPr>
            <p:cNvGrpSpPr/>
            <p:nvPr/>
          </p:nvGrpSpPr>
          <p:grpSpPr>
            <a:xfrm>
              <a:off x="2529642" y="4061699"/>
              <a:ext cx="184134" cy="184135"/>
              <a:chOff x="1262185" y="3181038"/>
              <a:chExt cx="316223" cy="31622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62B7373-F9E1-E755-6E66-1A62E19AF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185" y="3181038"/>
                <a:ext cx="316223" cy="316224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3BFFAB-8F7E-A2B3-05BE-B15727004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2185" y="3182389"/>
                <a:ext cx="316223" cy="314873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124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2" y="500721"/>
            <a:ext cx="967099" cy="410369"/>
          </a:xfrm>
        </p:spPr>
        <p:txBody>
          <a:bodyPr/>
          <a:lstStyle/>
          <a:p>
            <a:pPr algn="ctr"/>
            <a:r>
              <a:rPr lang="en-US" altLang="zh-TW"/>
              <a:t>Bicep</a:t>
            </a:r>
            <a:endParaRPr lang="en-US"/>
          </a:p>
        </p:txBody>
      </p:sp>
      <p:pic>
        <p:nvPicPr>
          <p:cNvPr id="3" name="Picture 10" descr="Bicep Logo">
            <a:extLst>
              <a:ext uri="{FF2B5EF4-FFF2-40B4-BE49-F238E27FC236}">
                <a16:creationId xmlns:a16="http://schemas.microsoft.com/office/drawing/2014/main" id="{61D538D1-7B95-7BB9-6491-E067DBE0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93" y="263641"/>
            <a:ext cx="832778" cy="8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A2D5A-2A43-E293-622B-5DDBF6CC52FD}"/>
              </a:ext>
            </a:extLst>
          </p:cNvPr>
          <p:cNvSpPr txBox="1"/>
          <p:nvPr/>
        </p:nvSpPr>
        <p:spPr>
          <a:xfrm>
            <a:off x="640397" y="1435159"/>
            <a:ext cx="1115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param demoParam1 string = "[[test value]]"</a:t>
            </a:r>
          </a:p>
          <a:p>
            <a:r>
              <a:rPr lang="en-US" sz="1600">
                <a:latin typeface="Consolas" panose="020B0609020204030204" pitchFamily="49" charset="0"/>
              </a:rPr>
              <a:t>var </a:t>
            </a:r>
            <a:r>
              <a:rPr lang="en-US" sz="1600" err="1">
                <a:latin typeface="Consolas" panose="020B0609020204030204" pitchFamily="49" charset="0"/>
              </a:rPr>
              <a:t>stringVar</a:t>
            </a:r>
            <a:r>
              <a:rPr lang="en-US" sz="1600">
                <a:latin typeface="Consolas" panose="020B0609020204030204" pitchFamily="49" charset="0"/>
              </a:rPr>
              <a:t> = "</a:t>
            </a:r>
            <a:r>
              <a:rPr lang="en-US" sz="1600" err="1">
                <a:latin typeface="Consolas" panose="020B0609020204030204" pitchFamily="49" charset="0"/>
              </a:rPr>
              <a:t>myVariable</a:t>
            </a:r>
            <a:r>
              <a:rPr lang="en-US" sz="1600">
                <a:latin typeface="Consolas" panose="020B0609020204030204" pitchFamily="49" charset="0"/>
              </a:rPr>
              <a:t>"</a:t>
            </a:r>
          </a:p>
          <a:p>
            <a:r>
              <a:rPr lang="en-US" sz="1600">
                <a:latin typeface="Consolas" panose="020B0609020204030204" pitchFamily="49" charset="0"/>
              </a:rPr>
              <a:t>resource </a:t>
            </a:r>
            <a:r>
              <a:rPr lang="en-US" sz="1600" err="1">
                <a:latin typeface="Consolas" panose="020B0609020204030204" pitchFamily="49" charset="0"/>
              </a:rPr>
              <a:t>storageAccount</a:t>
            </a:r>
            <a:r>
              <a:rPr lang="en-US" sz="1600">
                <a:latin typeface="Consolas" panose="020B0609020204030204" pitchFamily="49" charset="0"/>
              </a:rPr>
              <a:t> '</a:t>
            </a:r>
            <a:r>
              <a:rPr lang="en-US" sz="1600" err="1">
                <a:latin typeface="Consolas" panose="020B0609020204030204" pitchFamily="49" charset="0"/>
              </a:rPr>
              <a:t>Microsoft.Storage</a:t>
            </a:r>
            <a:r>
              <a:rPr lang="en-US" sz="1600">
                <a:latin typeface="Consolas" panose="020B0609020204030204" pitchFamily="49" charset="0"/>
              </a:rPr>
              <a:t>/storageAccounts@2019-06-01' existing = {</a:t>
            </a:r>
          </a:p>
          <a:p>
            <a:r>
              <a:rPr lang="en-US" sz="1600">
                <a:latin typeface="Consolas" panose="020B0609020204030204" pitchFamily="49" charset="0"/>
              </a:rPr>
              <a:t>  name: </a:t>
            </a:r>
            <a:r>
              <a:rPr lang="en-US" sz="1600" err="1">
                <a:latin typeface="Consolas" panose="020B0609020204030204" pitchFamily="49" charset="0"/>
              </a:rPr>
              <a:t>storageAccountName</a:t>
            </a:r>
            <a:endParaRPr lang="en-US" sz="1600">
              <a:latin typeface="Consolas" panose="020B0609020204030204" pitchFamily="49" charset="0"/>
            </a:endParaRPr>
          </a:p>
          <a:p>
            <a:r>
              <a:rPr lang="en-US" sz="1600"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latin typeface="Consolas" panose="020B0609020204030204" pitchFamily="49" charset="0"/>
              </a:rPr>
              <a:t>output </a:t>
            </a:r>
            <a:r>
              <a:rPr lang="en-US" sz="1600" err="1">
                <a:latin typeface="Consolas" panose="020B0609020204030204" pitchFamily="49" charset="0"/>
              </a:rPr>
              <a:t>exampleOutput</a:t>
            </a:r>
            <a:r>
              <a:rPr lang="en-US" sz="1600">
                <a:latin typeface="Consolas" panose="020B0609020204030204" pitchFamily="49" charset="0"/>
              </a:rPr>
              <a:t> string = demoParam1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A5CF5-86E3-5D55-CAA6-2D775B90CC3E}"/>
              </a:ext>
            </a:extLst>
          </p:cNvPr>
          <p:cNvSpPr/>
          <p:nvPr/>
        </p:nvSpPr>
        <p:spPr bwMode="auto">
          <a:xfrm>
            <a:off x="640397" y="1442005"/>
            <a:ext cx="9427838" cy="2973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C9B82-389D-859B-2C07-72C500B64B23}"/>
              </a:ext>
            </a:extLst>
          </p:cNvPr>
          <p:cNvSpPr/>
          <p:nvPr/>
        </p:nvSpPr>
        <p:spPr bwMode="auto">
          <a:xfrm>
            <a:off x="640397" y="1740977"/>
            <a:ext cx="9427838" cy="246849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4461E0-5A12-350E-BBB3-396B0AF3FF6B}"/>
              </a:ext>
            </a:extLst>
          </p:cNvPr>
          <p:cNvSpPr/>
          <p:nvPr/>
        </p:nvSpPr>
        <p:spPr bwMode="auto">
          <a:xfrm>
            <a:off x="640396" y="1987826"/>
            <a:ext cx="9427839" cy="73549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96594-9364-A0E4-29AA-AAD009206404}"/>
              </a:ext>
            </a:extLst>
          </p:cNvPr>
          <p:cNvSpPr/>
          <p:nvPr/>
        </p:nvSpPr>
        <p:spPr bwMode="auto">
          <a:xfrm>
            <a:off x="640395" y="2723102"/>
            <a:ext cx="9427838" cy="28171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C9DE0-9B7A-BD74-D5FB-F13E2BF6157F}"/>
              </a:ext>
            </a:extLst>
          </p:cNvPr>
          <p:cNvSpPr txBox="1"/>
          <p:nvPr/>
        </p:nvSpPr>
        <p:spPr>
          <a:xfrm>
            <a:off x="10068235" y="1315670"/>
            <a:ext cx="83099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參數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980D2-81C6-1726-D12E-44C50E60DFCB}"/>
              </a:ext>
            </a:extLst>
          </p:cNvPr>
          <p:cNvSpPr txBox="1"/>
          <p:nvPr/>
        </p:nvSpPr>
        <p:spPr>
          <a:xfrm>
            <a:off x="10068235" y="1634546"/>
            <a:ext cx="83099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變數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05FAD-F972-AFEF-B82B-1875B4F071F8}"/>
              </a:ext>
            </a:extLst>
          </p:cNvPr>
          <p:cNvSpPr txBox="1"/>
          <p:nvPr/>
        </p:nvSpPr>
        <p:spPr>
          <a:xfrm>
            <a:off x="10068235" y="2107284"/>
            <a:ext cx="152349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資源的定義</a:t>
            </a:r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C727E-0750-4125-2F8A-0E7D4111DD56}"/>
              </a:ext>
            </a:extLst>
          </p:cNvPr>
          <p:cNvSpPr txBox="1"/>
          <p:nvPr/>
        </p:nvSpPr>
        <p:spPr>
          <a:xfrm>
            <a:off x="10068235" y="2591578"/>
            <a:ext cx="83099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輸出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20EFEB-8ACF-F081-1AB4-8259050EA6B0}"/>
              </a:ext>
            </a:extLst>
          </p:cNvPr>
          <p:cNvGrpSpPr/>
          <p:nvPr/>
        </p:nvGrpSpPr>
        <p:grpSpPr>
          <a:xfrm>
            <a:off x="4622518" y="3699915"/>
            <a:ext cx="984885" cy="1620025"/>
            <a:chOff x="4622518" y="4092683"/>
            <a:chExt cx="984885" cy="16200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3FF31-781E-93F1-D2C6-C313E9724308}"/>
                </a:ext>
              </a:extLst>
            </p:cNvPr>
            <p:cNvSpPr txBox="1"/>
            <p:nvPr/>
          </p:nvSpPr>
          <p:spPr>
            <a:xfrm>
              <a:off x="4622518" y="5084844"/>
              <a:ext cx="98488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迴圈</a:t>
              </a:r>
              <a:endPara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Graphic 19" descr="Refresh outline">
              <a:extLst>
                <a:ext uri="{FF2B5EF4-FFF2-40B4-BE49-F238E27FC236}">
                  <a16:creationId xmlns:a16="http://schemas.microsoft.com/office/drawing/2014/main" id="{8334AC35-EC78-0C36-0F8D-12B4A40F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57761" y="4092683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C54D52-BA0A-2C13-CBA4-8A95B78D90BE}"/>
              </a:ext>
            </a:extLst>
          </p:cNvPr>
          <p:cNvGrpSpPr/>
          <p:nvPr/>
        </p:nvGrpSpPr>
        <p:grpSpPr>
          <a:xfrm>
            <a:off x="2431329" y="3587898"/>
            <a:ext cx="984885" cy="1732042"/>
            <a:chOff x="2431329" y="3980666"/>
            <a:chExt cx="984885" cy="173204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C9347E-1320-D4B3-3117-51DE973FC29F}"/>
                </a:ext>
              </a:extLst>
            </p:cNvPr>
            <p:cNvSpPr txBox="1"/>
            <p:nvPr/>
          </p:nvSpPr>
          <p:spPr>
            <a:xfrm>
              <a:off x="2431329" y="5084844"/>
              <a:ext cx="98488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條件</a:t>
              </a:r>
              <a:endPara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CA0AAA-3FAB-E3C5-0E31-8DCFE71EF229}"/>
                </a:ext>
              </a:extLst>
            </p:cNvPr>
            <p:cNvGrpSpPr/>
            <p:nvPr/>
          </p:nvGrpSpPr>
          <p:grpSpPr>
            <a:xfrm>
              <a:off x="2431329" y="3980666"/>
              <a:ext cx="924339" cy="1138434"/>
              <a:chOff x="4592101" y="4149874"/>
              <a:chExt cx="924339" cy="1138434"/>
            </a:xfrm>
          </p:grpSpPr>
          <p:pic>
            <p:nvPicPr>
              <p:cNvPr id="22" name="Graphic 21" descr="Arrow Right outline">
                <a:extLst>
                  <a:ext uri="{FF2B5EF4-FFF2-40B4-BE49-F238E27FC236}">
                    <a16:creationId xmlns:a16="http://schemas.microsoft.com/office/drawing/2014/main" id="{9B306947-CB1F-0288-CF0E-97BDD92B5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92101" y="41498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Line arrow: Clockwise curve outline">
                <a:extLst>
                  <a:ext uri="{FF2B5EF4-FFF2-40B4-BE49-F238E27FC236}">
                    <a16:creationId xmlns:a16="http://schemas.microsoft.com/office/drawing/2014/main" id="{70273CF7-A8CB-2F51-CCA0-D18116E3C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394302">
                <a:off x="4602040" y="437390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CCDABA-0A8E-897E-6CD7-C54F20CEA63A}"/>
              </a:ext>
            </a:extLst>
          </p:cNvPr>
          <p:cNvGrpSpPr/>
          <p:nvPr/>
        </p:nvGrpSpPr>
        <p:grpSpPr>
          <a:xfrm>
            <a:off x="6849840" y="3699915"/>
            <a:ext cx="984885" cy="1620025"/>
            <a:chOff x="6849840" y="4092683"/>
            <a:chExt cx="984885" cy="1620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5D570B-E9CE-FDEE-A718-B970AAF74D6C}"/>
                </a:ext>
              </a:extLst>
            </p:cNvPr>
            <p:cNvSpPr txBox="1"/>
            <p:nvPr/>
          </p:nvSpPr>
          <p:spPr>
            <a:xfrm>
              <a:off x="6849840" y="5084844"/>
              <a:ext cx="98488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函數</a:t>
              </a:r>
              <a:endPara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Graphic 27" descr="Printer outline">
              <a:extLst>
                <a:ext uri="{FF2B5EF4-FFF2-40B4-BE49-F238E27FC236}">
                  <a16:creationId xmlns:a16="http://schemas.microsoft.com/office/drawing/2014/main" id="{2C5E6A3F-4A72-15BD-A039-F5593E4F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4254" y="4092683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B7B74-7A1B-B885-41A1-A1AAF1BF8B64}"/>
              </a:ext>
            </a:extLst>
          </p:cNvPr>
          <p:cNvGrpSpPr/>
          <p:nvPr/>
        </p:nvGrpSpPr>
        <p:grpSpPr>
          <a:xfrm>
            <a:off x="9055503" y="3699915"/>
            <a:ext cx="984885" cy="1620025"/>
            <a:chOff x="9055503" y="4092683"/>
            <a:chExt cx="984885" cy="1620025"/>
          </a:xfrm>
        </p:grpSpPr>
        <p:pic>
          <p:nvPicPr>
            <p:cNvPr id="30" name="Graphic 29" descr="Box outline">
              <a:extLst>
                <a:ext uri="{FF2B5EF4-FFF2-40B4-BE49-F238E27FC236}">
                  <a16:creationId xmlns:a16="http://schemas.microsoft.com/office/drawing/2014/main" id="{A2522E26-DDDA-1293-2D85-77F7B441C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0746" y="4092683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DAF390-9EDC-9F27-8C85-965C165FF729}"/>
                </a:ext>
              </a:extLst>
            </p:cNvPr>
            <p:cNvSpPr txBox="1"/>
            <p:nvPr/>
          </p:nvSpPr>
          <p:spPr>
            <a:xfrm>
              <a:off x="9055503" y="5084844"/>
              <a:ext cx="98488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模組</a:t>
              </a:r>
              <a:endPara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415B01-073D-4DFA-0ADC-9DD3656D37D2}"/>
              </a:ext>
            </a:extLst>
          </p:cNvPr>
          <p:cNvGrpSpPr/>
          <p:nvPr/>
        </p:nvGrpSpPr>
        <p:grpSpPr>
          <a:xfrm>
            <a:off x="4492775" y="5596298"/>
            <a:ext cx="3450925" cy="967099"/>
            <a:chOff x="4121961" y="5596298"/>
            <a:chExt cx="3450925" cy="967099"/>
          </a:xfrm>
        </p:grpSpPr>
        <p:pic>
          <p:nvPicPr>
            <p:cNvPr id="2" name="Picture 10" descr="Bicep Logo">
              <a:extLst>
                <a:ext uri="{FF2B5EF4-FFF2-40B4-BE49-F238E27FC236}">
                  <a16:creationId xmlns:a16="http://schemas.microsoft.com/office/drawing/2014/main" id="{9BD0201B-B4D9-B650-78BC-5C0DC4A87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961" y="5657680"/>
              <a:ext cx="844336" cy="84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See the source image">
              <a:extLst>
                <a:ext uri="{FF2B5EF4-FFF2-40B4-BE49-F238E27FC236}">
                  <a16:creationId xmlns:a16="http://schemas.microsoft.com/office/drawing/2014/main" id="{3CD3CF3E-82E7-BF6B-DD30-2106CD8DC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787" y="5596298"/>
              <a:ext cx="967099" cy="96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2EBC9AC-336E-A966-9249-3AC560F0F861}"/>
                </a:ext>
              </a:extLst>
            </p:cNvPr>
            <p:cNvCxnSpPr/>
            <p:nvPr/>
          </p:nvCxnSpPr>
          <p:spPr>
            <a:xfrm>
              <a:off x="5282035" y="6136913"/>
              <a:ext cx="1020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4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66B60F-7A7F-A141-B72C-4D836A55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960438"/>
            <a:ext cx="7604124" cy="690809"/>
          </a:xfrm>
        </p:spPr>
        <p:txBody>
          <a:bodyPr/>
          <a:lstStyle/>
          <a:p>
            <a:r>
              <a:rPr lang="zh-TW" altLang="en-US"/>
              <a:t>主題大綱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C93EB-035C-A7BA-C413-6AD8E2B114FA}"/>
              </a:ext>
            </a:extLst>
          </p:cNvPr>
          <p:cNvSpPr txBox="1"/>
          <p:nvPr/>
        </p:nvSpPr>
        <p:spPr>
          <a:xfrm>
            <a:off x="2456890" y="1953088"/>
            <a:ext cx="7437742" cy="33052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大規模雲端基礎結構的部署與維運的挑戰</a:t>
            </a:r>
            <a:endParaRPr lang="en-US" altLang="zh-TW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基礎結構即程式碼的優勢</a:t>
            </a:r>
            <a:endParaRPr lang="en-US" altLang="zh-TW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</a:t>
            </a: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上基礎結構即程式碼的演進與 </a:t>
            </a:r>
            <a:r>
              <a:rPr lang="en-US" altLang="zh-TW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Bicep </a:t>
            </a: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的出現</a:t>
            </a:r>
            <a:endParaRPr lang="en-US" altLang="zh-TW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ARM Template </a:t>
            </a: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與 </a:t>
            </a:r>
            <a:r>
              <a:rPr lang="en-US" altLang="zh-TW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Bicep </a:t>
            </a: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實務及展示</a:t>
            </a:r>
            <a:endParaRPr lang="en-US" altLang="zh-TW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總結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6B7C9A-972A-17B8-6F3B-D847DD2D5F52}"/>
              </a:ext>
            </a:extLst>
          </p:cNvPr>
          <p:cNvCxnSpPr>
            <a:cxnSpLocks/>
          </p:cNvCxnSpPr>
          <p:nvPr/>
        </p:nvCxnSpPr>
        <p:spPr>
          <a:xfrm>
            <a:off x="6218237" y="2592280"/>
            <a:ext cx="2322081" cy="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D0FA8F-59A5-0881-74C0-306FD312C433}"/>
              </a:ext>
            </a:extLst>
          </p:cNvPr>
          <p:cNvCxnSpPr>
            <a:cxnSpLocks/>
          </p:cNvCxnSpPr>
          <p:nvPr/>
        </p:nvCxnSpPr>
        <p:spPr>
          <a:xfrm>
            <a:off x="5889763" y="3222594"/>
            <a:ext cx="502159" cy="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EE1700-0212-5CE7-155B-CDA85BCEA1F3}"/>
              </a:ext>
            </a:extLst>
          </p:cNvPr>
          <p:cNvCxnSpPr>
            <a:cxnSpLocks/>
          </p:cNvCxnSpPr>
          <p:nvPr/>
        </p:nvCxnSpPr>
        <p:spPr>
          <a:xfrm>
            <a:off x="3111052" y="3835153"/>
            <a:ext cx="3538323" cy="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BF26D-4B8F-DD5B-3D7D-E74631B22AE0}"/>
              </a:ext>
            </a:extLst>
          </p:cNvPr>
          <p:cNvCxnSpPr>
            <a:cxnSpLocks/>
          </p:cNvCxnSpPr>
          <p:nvPr/>
        </p:nvCxnSpPr>
        <p:spPr>
          <a:xfrm>
            <a:off x="6391922" y="4465468"/>
            <a:ext cx="1420428" cy="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916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6BC-D7BF-A515-5CEF-F146280E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632779"/>
            <a:ext cx="4113168" cy="820738"/>
          </a:xfrm>
        </p:spPr>
        <p:txBody>
          <a:bodyPr/>
          <a:lstStyle/>
          <a:p>
            <a:r>
              <a:rPr lang="en-US" altLang="zh-TW" dirty="0"/>
              <a:t>Bicep vs. ARM Template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219DD-6F3A-2366-3D1B-07888452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516" y="1431971"/>
            <a:ext cx="4269442" cy="307777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語法更為精簡、友善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6AC9C-1023-6691-65C8-94385FB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20" y="1969105"/>
            <a:ext cx="8447341" cy="44529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0FDDF5-CD7E-20A0-1A31-E8E7296E9A2F}"/>
              </a:ext>
            </a:extLst>
          </p:cNvPr>
          <p:cNvGrpSpPr/>
          <p:nvPr/>
        </p:nvGrpSpPr>
        <p:grpSpPr>
          <a:xfrm>
            <a:off x="1777220" y="1969105"/>
            <a:ext cx="8447341" cy="4452956"/>
            <a:chOff x="1777220" y="2120367"/>
            <a:chExt cx="8447341" cy="4452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19FB84-461E-AC9B-BE32-C05C0ADEB016}"/>
                </a:ext>
              </a:extLst>
            </p:cNvPr>
            <p:cNvSpPr/>
            <p:nvPr/>
          </p:nvSpPr>
          <p:spPr bwMode="auto">
            <a:xfrm>
              <a:off x="1777220" y="2120367"/>
              <a:ext cx="8447341" cy="445295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804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C71430-EF70-4280-6A93-85900DA7C6B2}"/>
                </a:ext>
              </a:extLst>
            </p:cNvPr>
            <p:cNvSpPr txBox="1"/>
            <p:nvPr/>
          </p:nvSpPr>
          <p:spPr>
            <a:xfrm>
              <a:off x="4674886" y="3977513"/>
              <a:ext cx="265200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00B050"/>
                  </a:solidFill>
                </a:rPr>
                <a:t>14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</a:rPr>
                <a:t>行 </a:t>
              </a:r>
              <a:r>
                <a:rPr lang="en-US" altLang="zh-TW" sz="2400" b="1" dirty="0">
                  <a:solidFill>
                    <a:schemeClr val="bg1"/>
                  </a:solidFill>
                </a:rPr>
                <a:t>vs. </a:t>
              </a:r>
              <a:r>
                <a:rPr lang="en-US" altLang="zh-TW" sz="3200" b="1" dirty="0">
                  <a:solidFill>
                    <a:srgbClr val="FF0000"/>
                  </a:solidFill>
                </a:rPr>
                <a:t>36</a:t>
              </a:r>
              <a:r>
                <a:rPr lang="en-US" altLang="zh-TW" sz="2400" b="1" dirty="0">
                  <a:solidFill>
                    <a:schemeClr val="bg1"/>
                  </a:solidFill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</a:rPr>
                <a:t>行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73C320-7FF5-64A3-F8F7-2C66ACC49269}"/>
              </a:ext>
            </a:extLst>
          </p:cNvPr>
          <p:cNvSpPr txBox="1"/>
          <p:nvPr/>
        </p:nvSpPr>
        <p:spPr>
          <a:xfrm>
            <a:off x="7223742" y="6422061"/>
            <a:ext cx="314586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aka.ms/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BicepPlayground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055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B00B-ADCF-4D32-106C-72C52DE3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Bicep vs. ARM Template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6E414B-6922-FADB-D2C7-95E0992F1E72}"/>
              </a:ext>
            </a:extLst>
          </p:cNvPr>
          <p:cNvGrpSpPr/>
          <p:nvPr/>
        </p:nvGrpSpPr>
        <p:grpSpPr>
          <a:xfrm>
            <a:off x="6358180" y="2037619"/>
            <a:ext cx="3649175" cy="3860893"/>
            <a:chOff x="6358180" y="2037619"/>
            <a:chExt cx="3649175" cy="38608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BBD7B9-CDC5-C912-01AA-C81D56C7EE5D}"/>
                </a:ext>
              </a:extLst>
            </p:cNvPr>
            <p:cNvSpPr txBox="1"/>
            <p:nvPr/>
          </p:nvSpPr>
          <p:spPr>
            <a:xfrm>
              <a:off x="7382729" y="3472741"/>
              <a:ext cx="1600079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400" dirty="0">
                  <a:latin typeface="+mj-lt"/>
                  <a:ea typeface="Segoe UI Black" panose="020B0A02040204020203" pitchFamily="34" charset="0"/>
                  <a:cs typeface="Segoe UI"/>
                </a:rPr>
                <a:t>19%</a:t>
              </a:r>
              <a:endParaRPr lang="en-US" altLang="zh-TW" sz="2800" dirty="0">
                <a:latin typeface="+mj-lt"/>
                <a:ea typeface="Segoe UI Black" panose="020B0A02040204020203" pitchFamily="34" charset="0"/>
                <a:cs typeface="Segoe UI"/>
              </a:endParaRPr>
            </a:p>
            <a:p>
              <a:pPr algn="ctr"/>
              <a:r>
                <a:rPr lang="zh-TW" altLang="en-US" sz="2400" dirty="0">
                  <a:latin typeface="+mj-lt"/>
                  <a:ea typeface="Segoe UI Black" panose="020B0A02040204020203" pitchFamily="34" charset="0"/>
                  <a:cs typeface="Segoe UI"/>
                </a:rPr>
                <a:t>出錯率</a:t>
              </a:r>
              <a:endParaRPr lang="en-US" sz="2400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BDB40F4D-C7F7-444D-2741-2498FB1394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4341310"/>
                </p:ext>
              </p:extLst>
            </p:nvPr>
          </p:nvGraphicFramePr>
          <p:xfrm>
            <a:off x="6358180" y="2037619"/>
            <a:ext cx="3649175" cy="38608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48A05-0EFF-9177-6BE4-CC22BCF88FE4}"/>
              </a:ext>
            </a:extLst>
          </p:cNvPr>
          <p:cNvGrpSpPr/>
          <p:nvPr/>
        </p:nvGrpSpPr>
        <p:grpSpPr>
          <a:xfrm>
            <a:off x="2429119" y="2037620"/>
            <a:ext cx="3929063" cy="3860893"/>
            <a:chOff x="2429119" y="2037620"/>
            <a:chExt cx="3929063" cy="38608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90210-EC48-052E-90DE-B0EEBC7515D3}"/>
                </a:ext>
              </a:extLst>
            </p:cNvPr>
            <p:cNvSpPr txBox="1"/>
            <p:nvPr/>
          </p:nvSpPr>
          <p:spPr>
            <a:xfrm>
              <a:off x="3637499" y="3472740"/>
              <a:ext cx="1512301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400" dirty="0">
                  <a:latin typeface="+mj-lt"/>
                  <a:ea typeface="Segoe UI Black" panose="020B0A02040204020203" pitchFamily="34" charset="0"/>
                  <a:cs typeface="Segoe UI"/>
                </a:rPr>
                <a:t>3%</a:t>
              </a:r>
            </a:p>
            <a:p>
              <a:pPr algn="ctr"/>
              <a:r>
                <a:rPr lang="zh-TW" altLang="en-US" sz="2400" dirty="0">
                  <a:latin typeface="+mj-lt"/>
                  <a:ea typeface="Segoe UI Black" panose="020B0A02040204020203" pitchFamily="34" charset="0"/>
                  <a:cs typeface="Segoe UI"/>
                </a:rPr>
                <a:t>出錯率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E2372D46-4738-BD5B-8B53-48A385A518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46236489"/>
                </p:ext>
              </p:extLst>
            </p:nvPr>
          </p:nvGraphicFramePr>
          <p:xfrm>
            <a:off x="2429119" y="2037620"/>
            <a:ext cx="3929063" cy="38608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EEE987-CABF-81F3-6C1E-9638BE349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516" y="1431971"/>
            <a:ext cx="4269442" cy="33239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Aft>
                <a:spcPts val="600"/>
              </a:spcAft>
              <a:buNone/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更低的部署出錯率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856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89" y="453097"/>
            <a:ext cx="4211636" cy="410369"/>
          </a:xfrm>
        </p:spPr>
        <p:txBody>
          <a:bodyPr/>
          <a:lstStyle/>
          <a:p>
            <a:pPr algn="ctr"/>
            <a:r>
              <a:rPr lang="en-ZA" sz="2800" noProof="1"/>
              <a:t>Terraform </a:t>
            </a:r>
            <a:r>
              <a:rPr lang="en-US" noProof="1"/>
              <a:t>Azure </a:t>
            </a:r>
            <a:r>
              <a:rPr lang="en-ZA" sz="2800" noProof="1"/>
              <a:t>Provider</a:t>
            </a:r>
          </a:p>
        </p:txBody>
      </p:sp>
      <p:pic>
        <p:nvPicPr>
          <p:cNvPr id="3" name="Picture 12" descr="See the source image">
            <a:extLst>
              <a:ext uri="{FF2B5EF4-FFF2-40B4-BE49-F238E27FC236}">
                <a16:creationId xmlns:a16="http://schemas.microsoft.com/office/drawing/2014/main" id="{8BDD1A13-6D7E-E5AC-01F4-9A9456A6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8" y="12177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6539D-9FF9-D6BA-CF28-913CC75F489A}"/>
              </a:ext>
            </a:extLst>
          </p:cNvPr>
          <p:cNvSpPr txBox="1"/>
          <p:nvPr/>
        </p:nvSpPr>
        <p:spPr>
          <a:xfrm>
            <a:off x="665922" y="1432082"/>
            <a:ext cx="5418791" cy="469667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terraform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required_providers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azurerm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  source  = "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hashicorp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azurerm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  version = "=3.0.0"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provider "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azurerm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features {}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 "</a:t>
            </a:r>
            <a:r>
              <a: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azurerm_resource_group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"example"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name     = "example-resources"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location = "West Europe"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76B1C5-5CBD-C407-D819-8562B185CF0D}"/>
              </a:ext>
            </a:extLst>
          </p:cNvPr>
          <p:cNvSpPr/>
          <p:nvPr/>
        </p:nvSpPr>
        <p:spPr bwMode="auto">
          <a:xfrm>
            <a:off x="789597" y="4798154"/>
            <a:ext cx="5171440" cy="124483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83F3D9-832C-36F1-3E38-3A4AD739FF18}"/>
              </a:ext>
            </a:extLst>
          </p:cNvPr>
          <p:cNvSpPr/>
          <p:nvPr/>
        </p:nvSpPr>
        <p:spPr bwMode="auto">
          <a:xfrm>
            <a:off x="789597" y="3906078"/>
            <a:ext cx="5171440" cy="8920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D02934-382B-132D-9AAF-05A13C21274A}"/>
              </a:ext>
            </a:extLst>
          </p:cNvPr>
          <p:cNvSpPr/>
          <p:nvPr/>
        </p:nvSpPr>
        <p:spPr bwMode="auto">
          <a:xfrm>
            <a:off x="789597" y="1510748"/>
            <a:ext cx="5171440" cy="2395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A40E5-D471-0D28-AEF0-F6965AF72BE2}"/>
              </a:ext>
            </a:extLst>
          </p:cNvPr>
          <p:cNvSpPr txBox="1"/>
          <p:nvPr/>
        </p:nvSpPr>
        <p:spPr>
          <a:xfrm>
            <a:off x="5961037" y="1476637"/>
            <a:ext cx="468377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在 </a:t>
            </a:r>
            <a:r>
              <a:rPr lang="en-US" altLang="zh-TW">
                <a:solidFill>
                  <a:schemeClr val="tx2"/>
                </a:solidFill>
              </a:rPr>
              <a:t>Terraform </a:t>
            </a:r>
            <a:r>
              <a:rPr lang="zh-TW" altLang="en-US">
                <a:solidFill>
                  <a:schemeClr val="tx2"/>
                </a:solidFill>
              </a:rPr>
              <a:t>的設定指定選用的 </a:t>
            </a:r>
            <a:r>
              <a:rPr lang="en-US" altLang="zh-TW">
                <a:solidFill>
                  <a:schemeClr val="tx2"/>
                </a:solidFill>
              </a:rPr>
              <a:t>Provider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A3D9E-608D-57B2-CB1E-57C205A7D977}"/>
              </a:ext>
            </a:extLst>
          </p:cNvPr>
          <p:cNvSpPr txBox="1"/>
          <p:nvPr/>
        </p:nvSpPr>
        <p:spPr>
          <a:xfrm>
            <a:off x="5961037" y="4090505"/>
            <a:ext cx="3416833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針對選用的 </a:t>
            </a:r>
            <a:r>
              <a:rPr lang="en-US" altLang="zh-TW">
                <a:solidFill>
                  <a:schemeClr val="tx2"/>
                </a:solidFill>
              </a:rPr>
              <a:t>Provider </a:t>
            </a:r>
            <a:r>
              <a:rPr lang="zh-TW" altLang="en-US">
                <a:solidFill>
                  <a:schemeClr val="tx2"/>
                </a:solidFill>
              </a:rPr>
              <a:t>進行設定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F06A4-6F87-78DD-459A-7CF72B066D85}"/>
              </a:ext>
            </a:extLst>
          </p:cNvPr>
          <p:cNvSpPr txBox="1"/>
          <p:nvPr/>
        </p:nvSpPr>
        <p:spPr>
          <a:xfrm>
            <a:off x="5961037" y="5172459"/>
            <a:ext cx="152349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>
                <a:solidFill>
                  <a:schemeClr val="tx2"/>
                </a:solidFill>
              </a:rPr>
              <a:t>資源的定義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8EA6B0-5E34-F686-8247-56A9B3814581}"/>
              </a:ext>
            </a:extLst>
          </p:cNvPr>
          <p:cNvGrpSpPr/>
          <p:nvPr/>
        </p:nvGrpSpPr>
        <p:grpSpPr>
          <a:xfrm>
            <a:off x="6084712" y="1981376"/>
            <a:ext cx="2041482" cy="2024347"/>
            <a:chOff x="9697089" y="3741646"/>
            <a:chExt cx="2041482" cy="20243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F73958-62DC-FACB-247F-E9FE37E92956}"/>
                </a:ext>
              </a:extLst>
            </p:cNvPr>
            <p:cNvSpPr txBox="1"/>
            <p:nvPr/>
          </p:nvSpPr>
          <p:spPr>
            <a:xfrm>
              <a:off x="9829459" y="4054755"/>
              <a:ext cx="1909112" cy="171123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AzureR</a:t>
              </a:r>
              <a:r>
                <a:rPr lang="en-US" altLang="zh-TW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</a:t>
              </a:r>
              <a:endParaRPr lang="en-US" altLang="zh-TW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AzureAD</a:t>
              </a:r>
              <a:endParaRPr lang="en-US" altLang="zh-TW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AzureDevops</a:t>
              </a:r>
              <a:endPara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AzAPI</a:t>
              </a:r>
              <a:endPara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Stack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5926FA-530B-686B-720C-7EF8DA46F7ED}"/>
                </a:ext>
              </a:extLst>
            </p:cNvPr>
            <p:cNvSpPr txBox="1"/>
            <p:nvPr/>
          </p:nvSpPr>
          <p:spPr>
            <a:xfrm>
              <a:off x="9697089" y="3741646"/>
              <a:ext cx="1998496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現有的 </a:t>
              </a:r>
              <a:r>
                <a:rPr lang="en-US" altLang="zh-TW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Provider</a:t>
              </a:r>
              <a:r>
                <a:rPr lang="zh-TW" alt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：</a:t>
              </a:r>
              <a:endParaRPr lang="en-US" sz="16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F1667-0080-4E7A-9669-7660E7A0267A}"/>
              </a:ext>
            </a:extLst>
          </p:cNvPr>
          <p:cNvSpPr txBox="1"/>
          <p:nvPr/>
        </p:nvSpPr>
        <p:spPr>
          <a:xfrm>
            <a:off x="8083208" y="6089509"/>
            <a:ext cx="41273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TW" alt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適合用於</a:t>
            </a:r>
            <a:r>
              <a:rPr lang="zh-TW" altLang="en-US" sz="2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多雲的環境</a:t>
            </a:r>
            <a:endParaRPr lang="en-US" altLang="zh-TW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0252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zh-TW" altLang="en-US"/>
              <a:t>三者比較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149E6B-E525-4A38-7A76-A9D5CEF6B9EB}"/>
              </a:ext>
            </a:extLst>
          </p:cNvPr>
          <p:cNvCxnSpPr>
            <a:cxnSpLocks/>
          </p:cNvCxnSpPr>
          <p:nvPr/>
        </p:nvCxnSpPr>
        <p:spPr>
          <a:xfrm>
            <a:off x="957097" y="2186609"/>
            <a:ext cx="105222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7FA88-569C-D17D-2CAA-C73EBA610778}"/>
              </a:ext>
            </a:extLst>
          </p:cNvPr>
          <p:cNvCxnSpPr>
            <a:cxnSpLocks/>
          </p:cNvCxnSpPr>
          <p:nvPr/>
        </p:nvCxnSpPr>
        <p:spPr>
          <a:xfrm>
            <a:off x="4671920" y="1545535"/>
            <a:ext cx="0" cy="459187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225521-22FA-58BC-EFC2-D77A69C9E7DF}"/>
              </a:ext>
            </a:extLst>
          </p:cNvPr>
          <p:cNvCxnSpPr>
            <a:cxnSpLocks/>
          </p:cNvCxnSpPr>
          <p:nvPr/>
        </p:nvCxnSpPr>
        <p:spPr>
          <a:xfrm>
            <a:off x="7765865" y="1545535"/>
            <a:ext cx="0" cy="459187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81166E-D045-15F1-5255-2239956C0970}"/>
              </a:ext>
            </a:extLst>
          </p:cNvPr>
          <p:cNvGrpSpPr/>
          <p:nvPr/>
        </p:nvGrpSpPr>
        <p:grpSpPr>
          <a:xfrm>
            <a:off x="8195629" y="731722"/>
            <a:ext cx="2917133" cy="1285476"/>
            <a:chOff x="8195629" y="731722"/>
            <a:chExt cx="2917133" cy="1285476"/>
          </a:xfrm>
        </p:grpSpPr>
        <p:sp>
          <p:nvSpPr>
            <p:cNvPr id="8" name="Title 13">
              <a:extLst>
                <a:ext uri="{FF2B5EF4-FFF2-40B4-BE49-F238E27FC236}">
                  <a16:creationId xmlns:a16="http://schemas.microsoft.com/office/drawing/2014/main" id="{2D862C25-5ED3-F8DF-4C80-0A7B1DEDD905}"/>
                </a:ext>
              </a:extLst>
            </p:cNvPr>
            <p:cNvSpPr txBox="1">
              <a:spLocks/>
            </p:cNvSpPr>
            <p:nvPr/>
          </p:nvSpPr>
          <p:spPr>
            <a:xfrm>
              <a:off x="8195629" y="1651329"/>
              <a:ext cx="2917133" cy="36586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ts val="3200"/>
                </a:lnSpc>
                <a:spcBef>
                  <a:spcPct val="0"/>
                </a:spcBef>
                <a:buNone/>
                <a:defRPr lang="en-US" sz="2800" b="0" kern="1200" cap="none" spc="-50" baseline="0">
                  <a:ln w="3175">
                    <a:noFill/>
                  </a:ln>
                  <a:solidFill>
                    <a:srgbClr val="000000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/>
              <a:r>
                <a:rPr lang="en-ZA" sz="2000" noProof="1"/>
                <a:t>Terraform Azure Provider</a:t>
              </a:r>
            </a:p>
          </p:txBody>
        </p:sp>
        <p:pic>
          <p:nvPicPr>
            <p:cNvPr id="13" name="Picture 12" descr="See the source image">
              <a:extLst>
                <a:ext uri="{FF2B5EF4-FFF2-40B4-BE49-F238E27FC236}">
                  <a16:creationId xmlns:a16="http://schemas.microsoft.com/office/drawing/2014/main" id="{238B3A3B-A756-9854-BFD4-8E192E3A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945" y="73172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040A85-FDF7-1768-F746-27DC0ECB4CA8}"/>
              </a:ext>
            </a:extLst>
          </p:cNvPr>
          <p:cNvGrpSpPr/>
          <p:nvPr/>
        </p:nvGrpSpPr>
        <p:grpSpPr>
          <a:xfrm>
            <a:off x="5802504" y="782100"/>
            <a:ext cx="832778" cy="1246705"/>
            <a:chOff x="5802504" y="782100"/>
            <a:chExt cx="832778" cy="1246705"/>
          </a:xfrm>
        </p:grpSpPr>
        <p:sp>
          <p:nvSpPr>
            <p:cNvPr id="9" name="Title 13">
              <a:extLst>
                <a:ext uri="{FF2B5EF4-FFF2-40B4-BE49-F238E27FC236}">
                  <a16:creationId xmlns:a16="http://schemas.microsoft.com/office/drawing/2014/main" id="{1B7E0FFD-1FBC-85ED-13CD-C20D98244E7A}"/>
                </a:ext>
              </a:extLst>
            </p:cNvPr>
            <p:cNvSpPr txBox="1">
              <a:spLocks/>
            </p:cNvSpPr>
            <p:nvPr/>
          </p:nvSpPr>
          <p:spPr>
            <a:xfrm>
              <a:off x="5825753" y="1651329"/>
              <a:ext cx="784968" cy="37747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ts val="3200"/>
                </a:lnSpc>
                <a:spcBef>
                  <a:spcPct val="0"/>
                </a:spcBef>
                <a:buNone/>
                <a:defRPr lang="en-US" sz="2800" b="0" kern="1200" cap="none" spc="-50" baseline="0">
                  <a:ln w="3175">
                    <a:noFill/>
                  </a:ln>
                  <a:solidFill>
                    <a:srgbClr val="000000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/>
              <a:r>
                <a:rPr lang="en-US" altLang="zh-TW" sz="2000"/>
                <a:t>Bicep</a:t>
              </a:r>
              <a:endParaRPr lang="en-US" sz="2000"/>
            </a:p>
          </p:txBody>
        </p:sp>
        <p:pic>
          <p:nvPicPr>
            <p:cNvPr id="16" name="Picture 10" descr="Bicep Logo">
              <a:extLst>
                <a:ext uri="{FF2B5EF4-FFF2-40B4-BE49-F238E27FC236}">
                  <a16:creationId xmlns:a16="http://schemas.microsoft.com/office/drawing/2014/main" id="{E230B6C1-2687-EDCA-82CE-E14B8A1C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504" y="782100"/>
              <a:ext cx="832778" cy="83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5ABB0-5ACA-2D2F-3D80-74C9407C6D2B}"/>
              </a:ext>
            </a:extLst>
          </p:cNvPr>
          <p:cNvGrpSpPr/>
          <p:nvPr/>
        </p:nvGrpSpPr>
        <p:grpSpPr>
          <a:xfrm>
            <a:off x="1890764" y="730331"/>
            <a:ext cx="1905102" cy="1304383"/>
            <a:chOff x="1890764" y="730331"/>
            <a:chExt cx="1905102" cy="1304383"/>
          </a:xfrm>
        </p:grpSpPr>
        <p:sp>
          <p:nvSpPr>
            <p:cNvPr id="10" name="Title 13">
              <a:extLst>
                <a:ext uri="{FF2B5EF4-FFF2-40B4-BE49-F238E27FC236}">
                  <a16:creationId xmlns:a16="http://schemas.microsoft.com/office/drawing/2014/main" id="{A4A68B94-04A3-8A0D-450B-C03D29B7AD57}"/>
                </a:ext>
              </a:extLst>
            </p:cNvPr>
            <p:cNvSpPr txBox="1">
              <a:spLocks/>
            </p:cNvSpPr>
            <p:nvPr/>
          </p:nvSpPr>
          <p:spPr>
            <a:xfrm>
              <a:off x="1890764" y="1657238"/>
              <a:ext cx="1905102" cy="37747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ts val="3200"/>
                </a:lnSpc>
                <a:spcBef>
                  <a:spcPct val="0"/>
                </a:spcBef>
                <a:buNone/>
                <a:defRPr lang="en-US" sz="2800" b="0" kern="1200" cap="none" spc="-50" baseline="0">
                  <a:ln w="3175">
                    <a:noFill/>
                  </a:ln>
                  <a:solidFill>
                    <a:srgbClr val="000000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/>
              <a:r>
                <a:rPr lang="en-US" sz="2000"/>
                <a:t>ARM Template</a:t>
              </a:r>
            </a:p>
          </p:txBody>
        </p:sp>
        <p:pic>
          <p:nvPicPr>
            <p:cNvPr id="17" name="Picture 6" descr="See the source image">
              <a:extLst>
                <a:ext uri="{FF2B5EF4-FFF2-40B4-BE49-F238E27FC236}">
                  <a16:creationId xmlns:a16="http://schemas.microsoft.com/office/drawing/2014/main" id="{123DB2C6-C0A6-95D0-919B-ACD621B65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030" y="730331"/>
              <a:ext cx="967099" cy="96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954FB90-777D-C286-55BF-8331946BCFD4}"/>
              </a:ext>
            </a:extLst>
          </p:cNvPr>
          <p:cNvSpPr txBox="1"/>
          <p:nvPr/>
        </p:nvSpPr>
        <p:spPr>
          <a:xfrm>
            <a:off x="714268" y="2344414"/>
            <a:ext cx="4150623" cy="26742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語法冗長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依賴官方工具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100%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支援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可直接從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Portal 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匯出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0CA025-B1D7-6785-A9C2-A5E78D65C30F}"/>
              </a:ext>
            </a:extLst>
          </p:cNvPr>
          <p:cNvSpPr txBox="1"/>
          <p:nvPr/>
        </p:nvSpPr>
        <p:spPr>
          <a:xfrm>
            <a:off x="4648576" y="2344414"/>
            <a:ext cx="3139321" cy="38140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語法簡潔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依賴官方工具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100%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支援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可透過工具匯出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模組可放在倉儲共用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(Azure Container Registry)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906E5-8AC6-FF19-27A4-35C742787CEC}"/>
              </a:ext>
            </a:extLst>
          </p:cNvPr>
          <p:cNvSpPr txBox="1"/>
          <p:nvPr/>
        </p:nvSpPr>
        <p:spPr>
          <a:xfrm>
            <a:off x="8003434" y="2338505"/>
            <a:ext cx="3301521" cy="393537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語法簡潔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依賴第三方工具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適合搭配多雲環境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可透過工具匯出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模組可放在倉儲共用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(Terraform Registry)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72" y="1709375"/>
            <a:ext cx="2534523" cy="1049337"/>
          </a:xfrm>
        </p:spPr>
        <p:txBody>
          <a:bodyPr wrap="square" anchor="b">
            <a:normAutofit/>
          </a:bodyPr>
          <a:lstStyle/>
          <a:p>
            <a:r>
              <a:rPr lang="zh-TW" altLang="en-US"/>
              <a:t>現場展示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CC25C-9EAA-A51C-2FD8-26BC0433D171}"/>
              </a:ext>
            </a:extLst>
          </p:cNvPr>
          <p:cNvSpPr txBox="1"/>
          <p:nvPr/>
        </p:nvSpPr>
        <p:spPr>
          <a:xfrm>
            <a:off x="675386" y="3099512"/>
            <a:ext cx="4107343" cy="70044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透過 </a:t>
            </a:r>
            <a:r>
              <a:rPr lang="en-US" altLang="zh-TW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VS Code</a:t>
            </a: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部署 </a:t>
            </a:r>
            <a:r>
              <a:rPr lang="en-US" altLang="zh-TW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Bicep </a:t>
            </a: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模板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935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3-20 18-02-40">
            <a:hlinkClick r:id="" action="ppaction://media"/>
            <a:extLst>
              <a:ext uri="{FF2B5EF4-FFF2-40B4-BE49-F238E27FC236}">
                <a16:creationId xmlns:a16="http://schemas.microsoft.com/office/drawing/2014/main" id="{C5DA7FB3-DD8B-5241-5A22-3F6EB6F19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zh-TW" altLang="en-US"/>
              <a:t>總結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423" y="1862669"/>
            <a:ext cx="9572625" cy="2701958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/>
              <a:t>基礎結構即程式碼 </a:t>
            </a:r>
            <a:r>
              <a:rPr lang="en-US" altLang="zh-TW" sz="2400"/>
              <a:t>(</a:t>
            </a:r>
            <a:r>
              <a:rPr lang="en-US" altLang="zh-TW" sz="2400" err="1"/>
              <a:t>IaC</a:t>
            </a:r>
            <a:r>
              <a:rPr lang="en-US" altLang="zh-TW" sz="2400"/>
              <a:t>)</a:t>
            </a:r>
            <a:r>
              <a:rPr lang="zh-TW" altLang="en-US" sz="2400"/>
              <a:t>：</a:t>
            </a:r>
            <a:endParaRPr lang="en-US" altLang="zh-TW" sz="2400"/>
          </a:p>
          <a:p>
            <a:pPr marL="5715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400"/>
              <a:t>有效解決部署與維運時遇到的問題</a:t>
            </a:r>
            <a:endParaRPr lang="en-US" altLang="zh-TW" sz="2400"/>
          </a:p>
          <a:p>
            <a:pPr marL="5715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400"/>
              <a:t>降低環境建置與更新的時間成本</a:t>
            </a:r>
            <a:endParaRPr lang="en-US" altLang="zh-TW" sz="2400"/>
          </a:p>
          <a:p>
            <a:pPr>
              <a:lnSpc>
                <a:spcPct val="150000"/>
              </a:lnSpc>
            </a:pPr>
            <a:r>
              <a:rPr lang="zh-TW" altLang="en-US" sz="2400"/>
              <a:t>若</a:t>
            </a:r>
            <a:r>
              <a:rPr lang="zh-TW" sz="2400">
                <a:ea typeface="+mn-lt"/>
                <a:cs typeface="+mn-lt"/>
              </a:rPr>
              <a:t>以 </a:t>
            </a:r>
            <a:r>
              <a:rPr lang="en-US" altLang="zh-TW" sz="2400">
                <a:ea typeface="+mn-lt"/>
                <a:cs typeface="+mn-lt"/>
              </a:rPr>
              <a:t>Azure</a:t>
            </a:r>
            <a:r>
              <a:rPr lang="zh-TW" sz="2400">
                <a:ea typeface="+mn-lt"/>
                <a:cs typeface="+mn-lt"/>
              </a:rPr>
              <a:t> 為主要使用平台，</a:t>
            </a:r>
            <a:r>
              <a:rPr lang="en-US" altLang="zh-TW" sz="2400">
                <a:ea typeface="+mn-lt"/>
                <a:cs typeface="+mn-lt"/>
              </a:rPr>
              <a:t>Bicep </a:t>
            </a:r>
            <a:r>
              <a:rPr lang="zh-TW" sz="2400">
                <a:ea typeface="+mn-lt"/>
                <a:cs typeface="+mn-lt"/>
              </a:rPr>
              <a:t>是最好的選擇</a:t>
            </a:r>
            <a:endParaRPr lang="zh-TW" altLang="en-US" sz="2400"/>
          </a:p>
          <a:p>
            <a:pPr>
              <a:lnSpc>
                <a:spcPct val="150000"/>
              </a:lnSpc>
            </a:pPr>
            <a:r>
              <a:rPr lang="zh-TW" altLang="en-US" sz="2400"/>
              <a:t>若</a:t>
            </a:r>
            <a:r>
              <a:rPr lang="zh-TW" sz="2400">
                <a:ea typeface="+mn-lt"/>
                <a:cs typeface="+mn-lt"/>
              </a:rPr>
              <a:t>同時考慮多雲平台管理，</a:t>
            </a:r>
            <a:r>
              <a:rPr lang="en-US" altLang="zh-TW" sz="2400">
                <a:ea typeface="+mn-lt"/>
                <a:cs typeface="+mn-lt"/>
              </a:rPr>
              <a:t>Terraform </a:t>
            </a:r>
            <a:r>
              <a:rPr lang="zh-TW" sz="2400">
                <a:ea typeface="+mn-lt"/>
                <a:cs typeface="+mn-lt"/>
              </a:rPr>
              <a:t>會是不錯選擇</a:t>
            </a:r>
          </a:p>
        </p:txBody>
      </p:sp>
    </p:spTree>
    <p:extLst>
      <p:ext uri="{BB962C8B-B14F-4D97-AF65-F5344CB8AC3E}">
        <p14:creationId xmlns:p14="http://schemas.microsoft.com/office/powerpoint/2010/main" val="126744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643" y="3196431"/>
            <a:ext cx="1373187" cy="601662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623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1"/>
            <a:ext cx="7604125" cy="689355"/>
          </a:xfrm>
        </p:spPr>
        <p:txBody>
          <a:bodyPr/>
          <a:lstStyle/>
          <a:p>
            <a:r>
              <a:rPr lang="zh-TW" altLang="en-US" sz="4000"/>
              <a:t>感謝聆聽</a:t>
            </a:r>
            <a:endParaRPr lang="en-US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93F76-C5FD-015A-2D33-DC607AA81240}"/>
              </a:ext>
            </a:extLst>
          </p:cNvPr>
          <p:cNvSpPr txBox="1"/>
          <p:nvPr/>
        </p:nvSpPr>
        <p:spPr>
          <a:xfrm>
            <a:off x="391494" y="3852567"/>
            <a:ext cx="4327599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Alan Kuan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a-haoenkuan@microsoft.com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BACB-F535-6810-DC99-733299E44BE2}"/>
              </a:ext>
            </a:extLst>
          </p:cNvPr>
          <p:cNvSpPr txBox="1"/>
          <p:nvPr/>
        </p:nvSpPr>
        <p:spPr>
          <a:xfrm>
            <a:off x="477219" y="2884787"/>
            <a:ext cx="4327599" cy="83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Daniel Tsai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chinyint@microsoft.com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109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60DC-264C-3548-9950-504558EE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zh-TW" altLang="en-US"/>
              <a:t>部署與維運的挑戰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9827" y="1533602"/>
            <a:ext cx="3776662" cy="230832"/>
          </a:xfrm>
        </p:spPr>
        <p:txBody>
          <a:bodyPr/>
          <a:lstStyle/>
          <a:p>
            <a:r>
              <a:rPr lang="zh-TW" altLang="en-US" sz="2000"/>
              <a:t>環境過多</a:t>
            </a: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701" y="1533602"/>
            <a:ext cx="3690937" cy="230832"/>
          </a:xfrm>
        </p:spPr>
        <p:txBody>
          <a:bodyPr/>
          <a:lstStyle/>
          <a:p>
            <a:r>
              <a:rPr lang="zh-TW" altLang="en-US" sz="2000"/>
              <a:t>建置成本高</a:t>
            </a:r>
            <a:endParaRPr lang="en-US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4AA9-6D63-1A4F-9FA5-596B0F09A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9827" y="1900232"/>
            <a:ext cx="4669947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1600"/>
              <a:t>服務中不同的基礎結構設定的方式不一致、設定的格式也不一致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EF005-3B74-DB4A-923E-83C8146EA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6701" y="1900232"/>
            <a:ext cx="4936648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1600"/>
              <a:t>手動建置基礎結構耗費大量時間成本，嘗試撰寫自動化腳本也會花費大量時間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1149827" y="3024031"/>
            <a:ext cx="377666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/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616701" y="3024031"/>
            <a:ext cx="369093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/>
              <a:t>難以複製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8DF1A4-A8ED-A561-2B6C-EE5F4171D774}"/>
              </a:ext>
            </a:extLst>
          </p:cNvPr>
          <p:cNvSpPr txBox="1">
            <a:spLocks/>
          </p:cNvSpPr>
          <p:nvPr/>
        </p:nvSpPr>
        <p:spPr>
          <a:xfrm>
            <a:off x="1149827" y="3390661"/>
            <a:ext cx="466994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1600"/>
              <a:t>缺乏自動化的部署機制，由 </a:t>
            </a:r>
            <a:r>
              <a:rPr lang="en-US" altLang="zh-TW" sz="1600"/>
              <a:t>IT </a:t>
            </a:r>
            <a:r>
              <a:rPr lang="zh-TW" altLang="en-US" sz="1600"/>
              <a:t>人員手動進行設定，難免操作失誤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402934D-BC9C-9302-CA76-FC430E67F903}"/>
              </a:ext>
            </a:extLst>
          </p:cNvPr>
          <p:cNvSpPr txBox="1">
            <a:spLocks/>
          </p:cNvSpPr>
          <p:nvPr/>
        </p:nvSpPr>
        <p:spPr>
          <a:xfrm>
            <a:off x="6616701" y="3390661"/>
            <a:ext cx="493664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1600"/>
              <a:t>由於各個基礎結構是手動建置的，因此必須仰賴撰寫良好的文件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1149827" y="4633756"/>
            <a:ext cx="377666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/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6616701" y="4633756"/>
            <a:ext cx="369093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/>
              <a:t>管理困難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A996CC-D8E6-5942-5EA7-E9333D4CB28B}"/>
              </a:ext>
            </a:extLst>
          </p:cNvPr>
          <p:cNvSpPr txBox="1">
            <a:spLocks/>
          </p:cNvSpPr>
          <p:nvPr/>
        </p:nvSpPr>
        <p:spPr>
          <a:xfrm>
            <a:off x="1149827" y="5000386"/>
            <a:ext cx="466994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1600"/>
              <a:t>基於各個基礎結構設定方式與格式不一致，增加、減少或更新基礎結構往往會「牽一髮，動全身」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028DAA6-6021-0F4A-063C-11835F28C526}"/>
              </a:ext>
            </a:extLst>
          </p:cNvPr>
          <p:cNvSpPr txBox="1">
            <a:spLocks/>
          </p:cNvSpPr>
          <p:nvPr/>
        </p:nvSpPr>
        <p:spPr>
          <a:xfrm>
            <a:off x="6616701" y="5000386"/>
            <a:ext cx="493664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1600"/>
              <a:t>維運人員必須知道先前建置的流程與細節，才能夠知道後續怎麼維護現有服務</a:t>
            </a:r>
          </a:p>
        </p:txBody>
      </p:sp>
    </p:spTree>
    <p:extLst>
      <p:ext uri="{BB962C8B-B14F-4D97-AF65-F5344CB8AC3E}">
        <p14:creationId xmlns:p14="http://schemas.microsoft.com/office/powerpoint/2010/main" val="61723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5E7D-3F9C-DCF7-FCD3-A6BB796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今日 </a:t>
            </a:r>
            <a:r>
              <a:rPr lang="en-US" altLang="zh-TW" dirty="0"/>
              <a:t>Workshop </a:t>
            </a:r>
            <a:r>
              <a:rPr lang="zh-TW" altLang="en-US" dirty="0"/>
              <a:t>環境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AFCDA-4E2E-E737-5730-57F5B463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8" y="2070596"/>
            <a:ext cx="11200458" cy="429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C1D14-9EB4-E643-D978-ED48EF828135}"/>
              </a:ext>
            </a:extLst>
          </p:cNvPr>
          <p:cNvSpPr txBox="1"/>
          <p:nvPr/>
        </p:nvSpPr>
        <p:spPr>
          <a:xfrm>
            <a:off x="465138" y="1271036"/>
            <a:ext cx="824809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總共 </a:t>
            </a:r>
            <a:r>
              <a:rPr lang="en-US" altLang="zh-TW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35 </a:t>
            </a: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組，每組包含 </a:t>
            </a:r>
            <a:r>
              <a:rPr lang="en-US" altLang="zh-TW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 </a:t>
            </a:r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個客製化的虛擬機，以及虛擬網路要設定 </a:t>
            </a:r>
            <a:r>
              <a:rPr lang="en-US" altLang="zh-TW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8813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 b="1"/>
              <a:t>環境過多</a:t>
            </a:r>
            <a:endParaRPr lang="en-US" sz="20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建置成本高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管理困難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49A1E8-DB67-D11A-0392-56046028B222}"/>
              </a:ext>
            </a:extLst>
          </p:cNvPr>
          <p:cNvCxnSpPr>
            <a:cxnSpLocks/>
          </p:cNvCxnSpPr>
          <p:nvPr/>
        </p:nvCxnSpPr>
        <p:spPr>
          <a:xfrm>
            <a:off x="1064102" y="653784"/>
            <a:ext cx="114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83ADB-2AE4-EE11-38EC-2981D426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03" y="1764503"/>
            <a:ext cx="4756258" cy="2645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B81508-43D6-5422-3633-8D70EA64C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198" y="2501113"/>
            <a:ext cx="4432089" cy="2465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16F147-E3CC-1C31-B577-D70290DBB43E}"/>
              </a:ext>
            </a:extLst>
          </p:cNvPr>
          <p:cNvSpPr txBox="1"/>
          <p:nvPr/>
        </p:nvSpPr>
        <p:spPr>
          <a:xfrm>
            <a:off x="2229393" y="4771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運算規模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C7483A-C9F1-4FF6-1BA1-AD8FDA344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21" y="1501854"/>
            <a:ext cx="4635479" cy="25783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5DD9BA-E26D-8E01-9050-DE95F0900EA1}"/>
              </a:ext>
            </a:extLst>
          </p:cNvPr>
          <p:cNvSpPr txBox="1"/>
          <p:nvPr/>
        </p:nvSpPr>
        <p:spPr>
          <a:xfrm>
            <a:off x="5148661" y="51409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虛擬網路建置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87F67-0933-1179-8791-D576D6B0DF7B}"/>
              </a:ext>
            </a:extLst>
          </p:cNvPr>
          <p:cNvSpPr txBox="1"/>
          <p:nvPr/>
        </p:nvSpPr>
        <p:spPr>
          <a:xfrm>
            <a:off x="8229587" y="44849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網路安全群組規則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849A9-5754-7E7C-1119-8DA909E9C6D2}"/>
              </a:ext>
            </a:extLst>
          </p:cNvPr>
          <p:cNvSpPr txBox="1"/>
          <p:nvPr/>
        </p:nvSpPr>
        <p:spPr>
          <a:xfrm>
            <a:off x="9772471" y="5852500"/>
            <a:ext cx="92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… …</a:t>
            </a:r>
            <a:r>
              <a:rPr lang="zh-TW" altLang="en-US"/>
              <a:t>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4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環境過多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 b="1"/>
              <a:t>建置成本高</a:t>
            </a:r>
            <a:endParaRPr lang="en-US" sz="2000" b="1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管理困難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C7D3E9-BB5E-AA91-77A2-231793DEC62C}"/>
              </a:ext>
            </a:extLst>
          </p:cNvPr>
          <p:cNvCxnSpPr>
            <a:cxnSpLocks/>
          </p:cNvCxnSpPr>
          <p:nvPr/>
        </p:nvCxnSpPr>
        <p:spPr>
          <a:xfrm>
            <a:off x="2867838" y="653784"/>
            <a:ext cx="138647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D82E11-9DFA-8045-4F70-C969765D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6" y="1993058"/>
            <a:ext cx="3898147" cy="2168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53920-F25C-0FDC-3DBD-CEA40D9B4824}"/>
              </a:ext>
            </a:extLst>
          </p:cNvPr>
          <p:cNvSpPr txBox="1"/>
          <p:nvPr/>
        </p:nvSpPr>
        <p:spPr>
          <a:xfrm>
            <a:off x="781998" y="5148973"/>
            <a:ext cx="31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花費大量時間查詢所需的資源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B327-5D82-B4FA-1940-69E1F1F2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90" y="1993057"/>
            <a:ext cx="3898146" cy="2168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C68FB-2BED-F052-92C8-79181E5A7370}"/>
              </a:ext>
            </a:extLst>
          </p:cNvPr>
          <p:cNvSpPr txBox="1"/>
          <p:nvPr/>
        </p:nvSpPr>
        <p:spPr>
          <a:xfrm>
            <a:off x="4739858" y="5148973"/>
            <a:ext cx="33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重複填寫大量參數建置相同資源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29DB2-99EB-E7FC-9F26-28090147E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799" y="1323542"/>
            <a:ext cx="2776607" cy="350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A6E8A-C998-8CF4-AB5B-56BD9CE69AAC}"/>
              </a:ext>
            </a:extLst>
          </p:cNvPr>
          <p:cNvSpPr txBox="1"/>
          <p:nvPr/>
        </p:nvSpPr>
        <p:spPr>
          <a:xfrm>
            <a:off x="8698502" y="51489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花費時間撰寫自動化腳本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環境過多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建置成本高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/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管理困難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5FEF39-CE24-6068-20F7-4179529BAF15}"/>
              </a:ext>
            </a:extLst>
          </p:cNvPr>
          <p:cNvCxnSpPr>
            <a:cxnSpLocks/>
          </p:cNvCxnSpPr>
          <p:nvPr/>
        </p:nvCxnSpPr>
        <p:spPr>
          <a:xfrm>
            <a:off x="4940777" y="653784"/>
            <a:ext cx="114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C05BBC0-8ED2-0B0A-F31A-7A3EACE4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9" y="1460574"/>
            <a:ext cx="3185022" cy="3936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A451C-2E8D-76CC-6AC5-B50FB4034915}"/>
              </a:ext>
            </a:extLst>
          </p:cNvPr>
          <p:cNvSpPr txBox="1"/>
          <p:nvPr/>
        </p:nvSpPr>
        <p:spPr>
          <a:xfrm>
            <a:off x="1161800" y="554355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輸入安全規則的來源和目標寫反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CEDE9-FC68-D60B-7386-6CF25C85F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93" y="2394956"/>
            <a:ext cx="5129558" cy="2868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9EDA8-9D3B-52D6-09D5-BC4EF05E0AE6}"/>
              </a:ext>
            </a:extLst>
          </p:cNvPr>
          <p:cNvSpPr txBox="1"/>
          <p:nvPr/>
        </p:nvSpPr>
        <p:spPr>
          <a:xfrm>
            <a:off x="6872444" y="554355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數值不小心多按一位就送出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C5E7C-7CDC-CDD5-5625-88A096232CDA}"/>
              </a:ext>
            </a:extLst>
          </p:cNvPr>
          <p:cNvSpPr/>
          <p:nvPr/>
        </p:nvSpPr>
        <p:spPr>
          <a:xfrm>
            <a:off x="7696200" y="2514600"/>
            <a:ext cx="49530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0130B-1A58-38F6-82DF-5027CF9938DB}"/>
              </a:ext>
            </a:extLst>
          </p:cNvPr>
          <p:cNvSpPr/>
          <p:nvPr/>
        </p:nvSpPr>
        <p:spPr>
          <a:xfrm>
            <a:off x="1277448" y="1866318"/>
            <a:ext cx="3046901" cy="686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68B3AB-2454-F41D-09BA-0DA997B8E08F}"/>
              </a:ext>
            </a:extLst>
          </p:cNvPr>
          <p:cNvSpPr/>
          <p:nvPr/>
        </p:nvSpPr>
        <p:spPr>
          <a:xfrm>
            <a:off x="1277447" y="2552700"/>
            <a:ext cx="3046901" cy="686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4984EA-3DE0-2CAD-9CAB-9A98CBB6895C}"/>
              </a:ext>
            </a:extLst>
          </p:cNvPr>
          <p:cNvGrpSpPr/>
          <p:nvPr/>
        </p:nvGrpSpPr>
        <p:grpSpPr>
          <a:xfrm>
            <a:off x="568254" y="2318843"/>
            <a:ext cx="769804" cy="611947"/>
            <a:chOff x="568254" y="2318843"/>
            <a:chExt cx="769804" cy="611947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D267AF9-EA7B-665F-296F-B3B394EB816F}"/>
                </a:ext>
              </a:extLst>
            </p:cNvPr>
            <p:cNvSpPr/>
            <p:nvPr/>
          </p:nvSpPr>
          <p:spPr>
            <a:xfrm rot="10624475">
              <a:off x="568254" y="2390088"/>
              <a:ext cx="769804" cy="447976"/>
            </a:xfrm>
            <a:prstGeom prst="arc">
              <a:avLst>
                <a:gd name="adj1" fmla="val 16482882"/>
                <a:gd name="adj2" fmla="val 5372277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01FD54-A47D-B3B3-4E74-8E2F3A588891}"/>
                </a:ext>
              </a:extLst>
            </p:cNvPr>
            <p:cNvGrpSpPr/>
            <p:nvPr/>
          </p:nvGrpSpPr>
          <p:grpSpPr>
            <a:xfrm>
              <a:off x="838677" y="2318843"/>
              <a:ext cx="158789" cy="611947"/>
              <a:chOff x="838677" y="2318843"/>
              <a:chExt cx="158789" cy="61194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D2F5A5-4A4A-236A-2E78-DEC44804BAAA}"/>
                  </a:ext>
                </a:extLst>
              </p:cNvPr>
              <p:cNvGrpSpPr/>
              <p:nvPr/>
            </p:nvGrpSpPr>
            <p:grpSpPr>
              <a:xfrm>
                <a:off x="849096" y="2318843"/>
                <a:ext cx="144874" cy="179986"/>
                <a:chOff x="923925" y="2315564"/>
                <a:chExt cx="144874" cy="179986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1445A9F-1F9D-5D1D-70A4-8DEC913F2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6668" y="2315564"/>
                  <a:ext cx="142131" cy="80153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13F9EF6-86B7-BE4A-438A-FCF00087B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3925" y="2377971"/>
                  <a:ext cx="131979" cy="117579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5BCCB51-E236-1C61-205A-2A4760C59713}"/>
                  </a:ext>
                </a:extLst>
              </p:cNvPr>
              <p:cNvGrpSpPr/>
              <p:nvPr/>
            </p:nvGrpSpPr>
            <p:grpSpPr>
              <a:xfrm rot="480393">
                <a:off x="838677" y="2761477"/>
                <a:ext cx="158789" cy="169313"/>
                <a:chOff x="917654" y="2315564"/>
                <a:chExt cx="158789" cy="169313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36716BA-6EC2-E696-2A4B-C34691D06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6668" y="2315564"/>
                  <a:ext cx="142131" cy="80153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DC01788-97D9-29BE-73AC-375C073D6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119607" flipH="1">
                  <a:off x="917654" y="2405934"/>
                  <a:ext cx="158789" cy="78943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6D945A-9194-8DE0-4BD9-B57CDBE7E91A}"/>
              </a:ext>
            </a:extLst>
          </p:cNvPr>
          <p:cNvSpPr txBox="1"/>
          <p:nvPr/>
        </p:nvSpPr>
        <p:spPr>
          <a:xfrm>
            <a:off x="7454632" y="18970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69B93-0326-430F-7A6C-380960E63CE3}"/>
              </a:ext>
            </a:extLst>
          </p:cNvPr>
          <p:cNvSpPr txBox="1"/>
          <p:nvPr/>
        </p:nvSpPr>
        <p:spPr>
          <a:xfrm>
            <a:off x="8128886" y="189703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/>
                </a:solidFill>
              </a:rPr>
              <a:t>22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FA4C5-4098-E5D7-DF14-73879CCACC3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761134" y="2081702"/>
            <a:ext cx="36775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1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環境過多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建置成本高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/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管理困難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0ECAE6-F0E6-B760-1F5C-9C79D77F45FD}"/>
              </a:ext>
            </a:extLst>
          </p:cNvPr>
          <p:cNvCxnSpPr>
            <a:cxnSpLocks/>
          </p:cNvCxnSpPr>
          <p:nvPr/>
        </p:nvCxnSpPr>
        <p:spPr>
          <a:xfrm>
            <a:off x="6760052" y="653784"/>
            <a:ext cx="114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5910425-BC40-D89C-2251-E2A6ADAF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73" y="1895473"/>
            <a:ext cx="493177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D37B4-E63E-BA82-4AC5-16CB1F1DB896}"/>
              </a:ext>
            </a:extLst>
          </p:cNvPr>
          <p:cNvSpPr txBox="1"/>
          <p:nvPr/>
        </p:nvSpPr>
        <p:spPr>
          <a:xfrm>
            <a:off x="2076448" y="486727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仰賴額外撰寫的建置文件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D2094-9918-0E80-9474-CA6812A2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05" y="1876424"/>
            <a:ext cx="4966022" cy="2762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379FB-1B21-8C49-5554-6F24D8613896}"/>
              </a:ext>
            </a:extLst>
          </p:cNvPr>
          <p:cNvSpPr txBox="1"/>
          <p:nvPr/>
        </p:nvSpPr>
        <p:spPr>
          <a:xfrm>
            <a:off x="6682107" y="486513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等待特定資源建立完成才能進行下一步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677" y="390602"/>
            <a:ext cx="1098073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環境過多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1128" y="390602"/>
            <a:ext cx="1450974" cy="230832"/>
          </a:xfrm>
        </p:spPr>
        <p:txBody>
          <a:bodyPr/>
          <a:lstStyle/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建置成本高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3D8A10-0D36-8DE7-26EB-C2EB86B74A09}"/>
              </a:ext>
            </a:extLst>
          </p:cNvPr>
          <p:cNvSpPr txBox="1">
            <a:spLocks/>
          </p:cNvSpPr>
          <p:nvPr/>
        </p:nvSpPr>
        <p:spPr>
          <a:xfrm>
            <a:off x="4962480" y="390602"/>
            <a:ext cx="10980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出錯率高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F8F5C1-04AF-E2EC-AB3B-0206AB9045AC}"/>
              </a:ext>
            </a:extLst>
          </p:cNvPr>
          <p:cNvSpPr txBox="1">
            <a:spLocks/>
          </p:cNvSpPr>
          <p:nvPr/>
        </p:nvSpPr>
        <p:spPr>
          <a:xfrm>
            <a:off x="6720931" y="390602"/>
            <a:ext cx="12128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難以複製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6AE392-C73C-FCE1-46BB-81ECC1C2EECF}"/>
              </a:ext>
            </a:extLst>
          </p:cNvPr>
          <p:cNvSpPr txBox="1">
            <a:spLocks/>
          </p:cNvSpPr>
          <p:nvPr/>
        </p:nvSpPr>
        <p:spPr>
          <a:xfrm>
            <a:off x="8594158" y="390602"/>
            <a:ext cx="11240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/>
              <a:t>更新困難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D694E3-4141-F25B-1D13-48845A3B9BDF}"/>
              </a:ext>
            </a:extLst>
          </p:cNvPr>
          <p:cNvSpPr txBox="1">
            <a:spLocks/>
          </p:cNvSpPr>
          <p:nvPr/>
        </p:nvSpPr>
        <p:spPr>
          <a:xfrm>
            <a:off x="10378599" y="390602"/>
            <a:ext cx="109854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>
                <a:solidFill>
                  <a:schemeClr val="accent2"/>
                </a:solidFill>
              </a:rPr>
              <a:t>管理困難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0090DD3-6A90-2F60-4A7C-2D7CD00A54BD}"/>
              </a:ext>
            </a:extLst>
          </p:cNvPr>
          <p:cNvCxnSpPr>
            <a:cxnSpLocks/>
          </p:cNvCxnSpPr>
          <p:nvPr/>
        </p:nvCxnSpPr>
        <p:spPr>
          <a:xfrm>
            <a:off x="8579327" y="653784"/>
            <a:ext cx="114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6581373-47D2-8A00-FC87-CA687894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76" y="1612773"/>
            <a:ext cx="1463053" cy="7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84D25FB-25D3-6D87-02B5-DC60E18E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01" y="3520920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8E400-3166-E665-D63A-28150E473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827" y="3624599"/>
            <a:ext cx="988975" cy="975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4733A-6CDA-3686-1C22-E7DB89FD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747" y="3429000"/>
            <a:ext cx="1276350" cy="1227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71AD6-0480-F694-2459-5D88DF7362CC}"/>
              </a:ext>
            </a:extLst>
          </p:cNvPr>
          <p:cNvSpPr txBox="1"/>
          <p:nvPr/>
        </p:nvSpPr>
        <p:spPr>
          <a:xfrm>
            <a:off x="7053506" y="1812158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更換公有 </a:t>
            </a:r>
            <a:r>
              <a:rPr lang="en-US" altLang="zh-TW"/>
              <a:t>IP </a:t>
            </a:r>
            <a:r>
              <a:rPr lang="zh-TW" altLang="en-US"/>
              <a:t>位址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22A84A-FB91-F41B-4506-1381B0C8719D}"/>
              </a:ext>
            </a:extLst>
          </p:cNvPr>
          <p:cNvCxnSpPr>
            <a:cxnSpLocks/>
          </p:cNvCxnSpPr>
          <p:nvPr/>
        </p:nvCxnSpPr>
        <p:spPr>
          <a:xfrm>
            <a:off x="6041626" y="2534207"/>
            <a:ext cx="0" cy="84988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F1CA6-9189-7B77-D03B-55BEA0D04785}"/>
              </a:ext>
            </a:extLst>
          </p:cNvPr>
          <p:cNvCxnSpPr>
            <a:cxnSpLocks/>
          </p:cNvCxnSpPr>
          <p:nvPr/>
        </p:nvCxnSpPr>
        <p:spPr>
          <a:xfrm>
            <a:off x="6437763" y="2537957"/>
            <a:ext cx="1743291" cy="7991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8CE3F-2236-181F-66B3-0647E1A0FF08}"/>
              </a:ext>
            </a:extLst>
          </p:cNvPr>
          <p:cNvCxnSpPr>
            <a:cxnSpLocks/>
          </p:cNvCxnSpPr>
          <p:nvPr/>
        </p:nvCxnSpPr>
        <p:spPr>
          <a:xfrm flipH="1">
            <a:off x="4095750" y="2531560"/>
            <a:ext cx="1611922" cy="6883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1F883D-657C-5BD5-11FE-2ABEDFCB3009}"/>
              </a:ext>
            </a:extLst>
          </p:cNvPr>
          <p:cNvSpPr txBox="1"/>
          <p:nvPr/>
        </p:nvSpPr>
        <p:spPr>
          <a:xfrm>
            <a:off x="4503256" y="49790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連帶需要更動其他資源的設定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05371e11-e00b-4457-8620-357931001af1" xsi:nil="true"/>
    <_ip_UnifiedCompliancePolicyProperties xmlns="http://schemas.microsoft.com/sharepoint/v3" xsi:nil="true"/>
    <lcf76f155ced4ddcb4097134ff3c332f xmlns="7110e1c4-14c6-4104-83d1-d4afd0a0eee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D336A3C104B44F9F3EFC4E739C73B4" ma:contentTypeVersion="17" ma:contentTypeDescription="Create a new document." ma:contentTypeScope="" ma:versionID="265305e9afb7903fc6085059601f7c74">
  <xsd:schema xmlns:xsd="http://www.w3.org/2001/XMLSchema" xmlns:xs="http://www.w3.org/2001/XMLSchema" xmlns:p="http://schemas.microsoft.com/office/2006/metadata/properties" xmlns:ns1="http://schemas.microsoft.com/sharepoint/v3" xmlns:ns2="7110e1c4-14c6-4104-83d1-d4afd0a0eee2" xmlns:ns3="05371e11-e00b-4457-8620-357931001af1" targetNamespace="http://schemas.microsoft.com/office/2006/metadata/properties" ma:root="true" ma:fieldsID="30adc750184c4879932af82b4cd4e5ac" ns1:_="" ns2:_="" ns3:_="">
    <xsd:import namespace="http://schemas.microsoft.com/sharepoint/v3"/>
    <xsd:import namespace="7110e1c4-14c6-4104-83d1-d4afd0a0eee2"/>
    <xsd:import namespace="05371e11-e00b-4457-8620-357931001a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0e1c4-14c6-4104-83d1-d4afd0a0ee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71e11-e00b-4457-8620-357931001af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ad6e634-02a8-49de-b324-a39d93308e64}" ma:internalName="TaxCatchAll" ma:showField="CatchAllData" ma:web="05371e11-e00b-4457-8620-357931001a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7110e1c4-14c6-4104-83d1-d4afd0a0eee2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05371e11-e00b-4457-8620-357931001af1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158BA7-F69D-450B-9497-78AB2C123B71}">
  <ds:schemaRefs>
    <ds:schemaRef ds:uri="05371e11-e00b-4457-8620-357931001af1"/>
    <ds:schemaRef ds:uri="7110e1c4-14c6-4104-83d1-d4afd0a0ee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646</TotalTime>
  <Words>2208</Words>
  <Application>Microsoft Office PowerPoint</Application>
  <PresentationFormat>Custom</PresentationFormat>
  <Paragraphs>348</Paragraphs>
  <Slides>28</Slides>
  <Notes>26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善用基礎結構即程式碼大規模部署及管理雲端服務</vt:lpstr>
      <vt:lpstr>主題大綱</vt:lpstr>
      <vt:lpstr>部署與維運的挑戰</vt:lpstr>
      <vt:lpstr>今日 Workshop 環境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完整方案生命周期管理</vt:lpstr>
      <vt:lpstr>基礎結構即程式碼</vt:lpstr>
      <vt:lpstr>PowerPoint Presentation</vt:lpstr>
      <vt:lpstr>PowerPoint Presentation</vt:lpstr>
      <vt:lpstr>Azure 資源管理的轉變</vt:lpstr>
      <vt:lpstr>Azure 上的基礎結構即程式碼</vt:lpstr>
      <vt:lpstr>ARM Template</vt:lpstr>
      <vt:lpstr>ARM Template vs. 自製的部署腳本</vt:lpstr>
      <vt:lpstr>Bicep</vt:lpstr>
      <vt:lpstr>Bicep vs. ARM Template </vt:lpstr>
      <vt:lpstr>Bicep vs. ARM Template</vt:lpstr>
      <vt:lpstr>Terraform Azure Provider</vt:lpstr>
      <vt:lpstr>三者比較</vt:lpstr>
      <vt:lpstr>現場展示</vt:lpstr>
      <vt:lpstr>PowerPoint Presentation</vt:lpstr>
      <vt:lpstr>總結</vt:lpstr>
      <vt:lpstr>Q&amp;A</vt:lpstr>
      <vt:lpstr>感謝聆聽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善用基礎結構即程式碼大規模佈署及管理雲端服務</dc:title>
  <dc:subject>Azure PowerPoint template</dc:subject>
  <dc:creator>Hao-En Kuan</dc:creator>
  <cp:keywords/>
  <dc:description>Template: Ariel Butz; ZUM Communications
Formatting: 
Audience Type:</dc:description>
  <cp:lastModifiedBy>Hao-En Kuan</cp:lastModifiedBy>
  <cp:revision>139</cp:revision>
  <dcterms:created xsi:type="dcterms:W3CDTF">2022-12-14T02:24:09Z</dcterms:created>
  <dcterms:modified xsi:type="dcterms:W3CDTF">2023-03-21T01:19:34Z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0x0101004AD336A3C104B44F9F3EFC4E739C73B4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